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handoutMasterIdLst>
    <p:handoutMasterId r:id="rId19"/>
  </p:handoutMasterIdLst>
  <p:sldIdLst>
    <p:sldId id="256" r:id="rId3"/>
    <p:sldId id="268" r:id="rId4"/>
    <p:sldId id="257" r:id="rId5"/>
    <p:sldId id="258" r:id="rId7"/>
    <p:sldId id="269" r:id="rId8"/>
    <p:sldId id="270" r:id="rId9"/>
    <p:sldId id="259" r:id="rId10"/>
    <p:sldId id="291" r:id="rId11"/>
    <p:sldId id="292" r:id="rId12"/>
    <p:sldId id="294" r:id="rId13"/>
    <p:sldId id="271" r:id="rId14"/>
    <p:sldId id="295" r:id="rId15"/>
    <p:sldId id="263" r:id="rId16"/>
    <p:sldId id="265" r:id="rId17"/>
    <p:sldId id="273" r:id="rId18"/>
  </p:sldIdLst>
  <p:sldSz cx="12192000" cy="6858000"/>
  <p:notesSz cx="6858000" cy="9144000"/>
  <p:embeddedFontLst>
    <p:embeddedFont>
      <p:font typeface="方正劲颜体" panose="02010600010101010101" charset="-122"/>
      <p:regular r:id="rId25"/>
    </p:embeddedFont>
    <p:embeddedFont>
      <p:font typeface="851tegakizatsu" panose="02000600000000000000" pitchFamily="2" charset="-122"/>
      <p:regular r:id="rId26"/>
    </p:embeddedFont>
    <p:embeddedFont>
      <p:font typeface="华康行楷体 W5" panose="03000509000000000000" charset="-122"/>
      <p:regular r:id="rId27"/>
    </p:embeddedFont>
    <p:embeddedFont>
      <p:font typeface="华文中宋" panose="02010600040101010101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Droid Sans Fallback" panose="020B0502000000000001" pitchFamily="50" charset="-128"/>
      <p:regular r:id="rId33"/>
    </p:embeddedFont>
    <p:embeddedFont>
      <p:font typeface="等线" panose="02010600030101010101" charset="-122"/>
      <p:regular r:id="rId34"/>
    </p:embeddedFont>
    <p:embeddedFont>
      <p:font typeface="方正悠黑体" panose="02010600010101010101" charset="-122"/>
      <p:regular r:id="rId35"/>
    </p:embeddedFont>
    <p:embeddedFont>
      <p:font typeface="Consolas" panose="020B0609020204030204" charset="0"/>
      <p:regular r:id="rId36"/>
      <p:bold r:id="rId37"/>
      <p:italic r:id="rId38"/>
      <p:boldItalic r:id="rId39"/>
    </p:embeddedFont>
    <p:embeddedFont>
      <p:font typeface="等线 Light" panose="02010600030101010101" charset="-122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C69"/>
    <a:srgbClr val="EA875F"/>
    <a:srgbClr val="CEE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32" y="258"/>
      </p:cViewPr>
      <p:guideLst>
        <p:guide orient="horz" pos="223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0" Type="http://schemas.openxmlformats.org/officeDocument/2006/relationships/font" Target="fonts/font16.fntdata"/><Relationship Id="rId4" Type="http://schemas.openxmlformats.org/officeDocument/2006/relationships/slide" Target="slides/slide2.xml"/><Relationship Id="rId39" Type="http://schemas.openxmlformats.org/officeDocument/2006/relationships/font" Target="fonts/font15.fntdata"/><Relationship Id="rId38" Type="http://schemas.openxmlformats.org/officeDocument/2006/relationships/font" Target="fonts/font14.fntdata"/><Relationship Id="rId37" Type="http://schemas.openxmlformats.org/officeDocument/2006/relationships/font" Target="fonts/font13.fntdata"/><Relationship Id="rId36" Type="http://schemas.openxmlformats.org/officeDocument/2006/relationships/font" Target="fonts/font12.fntdata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customXml" Target="../customXml/item1.xml"/><Relationship Id="rId23" Type="http://schemas.openxmlformats.org/officeDocument/2006/relationships/customXmlProps" Target="../customXml/itemProps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74CDF4-318C-472D-955E-00DD2FF2C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6313-17DA-48E3-841C-A1CEB8CE51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hyperlink" Target="https://www.quwj.com/2021/06/18/palpi-retro-game-console.html" TargetMode="Externa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hyperlink" Target="https://www.wolai.com/d2kTkNuicKortoFa13SzD9?theme=light" TargetMode="Externa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hyperlink" Target="https://shumeipai.nxez.com/2020/06/11/stanford-pupper-assembly-tutorial.html" TargetMode="External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hyperlink" Target="https://shumeipai.nxez.com/2018/03/06/piswitch-a-switch-console-made-with-pi.html" TargetMode="Externa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hyperlink" Target="https://www.quwj.com/2021/01/07/3d-printed-raspberry-pi-spider-robot-platform.html" TargetMode="External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稻壳儿春秋广告/盗版必究        原创来源：http://chn.docer.com/works?userid=199329941#!/work_time"/>
          <p:cNvSpPr/>
          <p:nvPr/>
        </p:nvSpPr>
        <p:spPr bwMode="auto">
          <a:xfrm>
            <a:off x="7996632" y="0"/>
            <a:ext cx="169863" cy="1971675"/>
          </a:xfrm>
          <a:custGeom>
            <a:avLst/>
            <a:gdLst>
              <a:gd name="T0" fmla="*/ 23 w 45"/>
              <a:gd name="T1" fmla="*/ 522 h 522"/>
              <a:gd name="T2" fmla="*/ 17 w 45"/>
              <a:gd name="T3" fmla="*/ 509 h 522"/>
              <a:gd name="T4" fmla="*/ 6 w 45"/>
              <a:gd name="T5" fmla="*/ 399 h 522"/>
              <a:gd name="T6" fmla="*/ 7 w 45"/>
              <a:gd name="T7" fmla="*/ 274 h 522"/>
              <a:gd name="T8" fmla="*/ 22 w 45"/>
              <a:gd name="T9" fmla="*/ 149 h 522"/>
              <a:gd name="T10" fmla="*/ 33 w 45"/>
              <a:gd name="T11" fmla="*/ 0 h 522"/>
              <a:gd name="T12" fmla="*/ 39 w 45"/>
              <a:gd name="T13" fmla="*/ 15 h 522"/>
              <a:gd name="T14" fmla="*/ 27 w 45"/>
              <a:gd name="T15" fmla="*/ 165 h 522"/>
              <a:gd name="T16" fmla="*/ 21 w 45"/>
              <a:gd name="T17" fmla="*/ 224 h 522"/>
              <a:gd name="T18" fmla="*/ 11 w 45"/>
              <a:gd name="T19" fmla="*/ 344 h 522"/>
              <a:gd name="T20" fmla="*/ 17 w 45"/>
              <a:gd name="T21" fmla="*/ 403 h 522"/>
              <a:gd name="T22" fmla="*/ 23 w 45"/>
              <a:gd name="T23" fmla="*/ 464 h 522"/>
              <a:gd name="T24" fmla="*/ 27 w 45"/>
              <a:gd name="T25" fmla="*/ 509 h 522"/>
              <a:gd name="T26" fmla="*/ 23 w 45"/>
              <a:gd name="T27" fmla="*/ 522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" h="522">
                <a:moveTo>
                  <a:pt x="23" y="522"/>
                </a:moveTo>
                <a:cubicBezTo>
                  <a:pt x="12" y="520"/>
                  <a:pt x="17" y="513"/>
                  <a:pt x="17" y="509"/>
                </a:cubicBezTo>
                <a:cubicBezTo>
                  <a:pt x="18" y="471"/>
                  <a:pt x="12" y="435"/>
                  <a:pt x="6" y="399"/>
                </a:cubicBezTo>
                <a:cubicBezTo>
                  <a:pt x="0" y="358"/>
                  <a:pt x="4" y="316"/>
                  <a:pt x="7" y="274"/>
                </a:cubicBezTo>
                <a:cubicBezTo>
                  <a:pt x="10" y="232"/>
                  <a:pt x="16" y="190"/>
                  <a:pt x="22" y="149"/>
                </a:cubicBezTo>
                <a:cubicBezTo>
                  <a:pt x="30" y="99"/>
                  <a:pt x="38" y="48"/>
                  <a:pt x="33" y="0"/>
                </a:cubicBezTo>
                <a:cubicBezTo>
                  <a:pt x="41" y="2"/>
                  <a:pt x="38" y="11"/>
                  <a:pt x="39" y="15"/>
                </a:cubicBezTo>
                <a:cubicBezTo>
                  <a:pt x="45" y="63"/>
                  <a:pt x="36" y="116"/>
                  <a:pt x="27" y="165"/>
                </a:cubicBezTo>
                <a:cubicBezTo>
                  <a:pt x="23" y="184"/>
                  <a:pt x="23" y="204"/>
                  <a:pt x="21" y="224"/>
                </a:cubicBezTo>
                <a:cubicBezTo>
                  <a:pt x="16" y="263"/>
                  <a:pt x="11" y="303"/>
                  <a:pt x="11" y="344"/>
                </a:cubicBezTo>
                <a:cubicBezTo>
                  <a:pt x="12" y="364"/>
                  <a:pt x="14" y="383"/>
                  <a:pt x="17" y="403"/>
                </a:cubicBezTo>
                <a:cubicBezTo>
                  <a:pt x="19" y="423"/>
                  <a:pt x="20" y="444"/>
                  <a:pt x="23" y="464"/>
                </a:cubicBezTo>
                <a:cubicBezTo>
                  <a:pt x="26" y="479"/>
                  <a:pt x="27" y="493"/>
                  <a:pt x="27" y="509"/>
                </a:cubicBezTo>
                <a:cubicBezTo>
                  <a:pt x="27" y="513"/>
                  <a:pt x="30" y="518"/>
                  <a:pt x="23" y="522"/>
                </a:cubicBezTo>
                <a:close/>
              </a:path>
            </a:pathLst>
          </a:custGeom>
          <a:solidFill>
            <a:srgbClr val="434C6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稻壳儿春秋广告/盗版必究        原创来源：http://chn.docer.com/works?userid=199329941#!/work_time60"/>
          <p:cNvSpPr/>
          <p:nvPr/>
        </p:nvSpPr>
        <p:spPr bwMode="auto">
          <a:xfrm>
            <a:off x="5907087" y="0"/>
            <a:ext cx="188913" cy="3059113"/>
          </a:xfrm>
          <a:custGeom>
            <a:avLst/>
            <a:gdLst>
              <a:gd name="T0" fmla="*/ 18 w 50"/>
              <a:gd name="T1" fmla="*/ 810 h 810"/>
              <a:gd name="T2" fmla="*/ 12 w 50"/>
              <a:gd name="T3" fmla="*/ 790 h 810"/>
              <a:gd name="T4" fmla="*/ 5 w 50"/>
              <a:gd name="T5" fmla="*/ 619 h 810"/>
              <a:gd name="T6" fmla="*/ 9 w 50"/>
              <a:gd name="T7" fmla="*/ 425 h 810"/>
              <a:gd name="T8" fmla="*/ 27 w 50"/>
              <a:gd name="T9" fmla="*/ 230 h 810"/>
              <a:gd name="T10" fmla="*/ 38 w 50"/>
              <a:gd name="T11" fmla="*/ 0 h 810"/>
              <a:gd name="T12" fmla="*/ 44 w 50"/>
              <a:gd name="T13" fmla="*/ 24 h 810"/>
              <a:gd name="T14" fmla="*/ 31 w 50"/>
              <a:gd name="T15" fmla="*/ 256 h 810"/>
              <a:gd name="T16" fmla="*/ 24 w 50"/>
              <a:gd name="T17" fmla="*/ 347 h 810"/>
              <a:gd name="T18" fmla="*/ 12 w 50"/>
              <a:gd name="T19" fmla="*/ 534 h 810"/>
              <a:gd name="T20" fmla="*/ 15 w 50"/>
              <a:gd name="T21" fmla="*/ 625 h 810"/>
              <a:gd name="T22" fmla="*/ 20 w 50"/>
              <a:gd name="T23" fmla="*/ 720 h 810"/>
              <a:gd name="T24" fmla="*/ 23 w 50"/>
              <a:gd name="T25" fmla="*/ 789 h 810"/>
              <a:gd name="T26" fmla="*/ 18 w 50"/>
              <a:gd name="T27" fmla="*/ 810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" h="810">
                <a:moveTo>
                  <a:pt x="18" y="810"/>
                </a:moveTo>
                <a:cubicBezTo>
                  <a:pt x="7" y="806"/>
                  <a:pt x="12" y="796"/>
                  <a:pt x="12" y="790"/>
                </a:cubicBezTo>
                <a:cubicBezTo>
                  <a:pt x="15" y="731"/>
                  <a:pt x="10" y="674"/>
                  <a:pt x="5" y="619"/>
                </a:cubicBezTo>
                <a:cubicBezTo>
                  <a:pt x="0" y="555"/>
                  <a:pt x="5" y="490"/>
                  <a:pt x="9" y="425"/>
                </a:cubicBezTo>
                <a:cubicBezTo>
                  <a:pt x="13" y="360"/>
                  <a:pt x="20" y="295"/>
                  <a:pt x="27" y="230"/>
                </a:cubicBezTo>
                <a:cubicBezTo>
                  <a:pt x="34" y="154"/>
                  <a:pt x="43" y="75"/>
                  <a:pt x="38" y="0"/>
                </a:cubicBezTo>
                <a:cubicBezTo>
                  <a:pt x="46" y="4"/>
                  <a:pt x="44" y="17"/>
                  <a:pt x="44" y="24"/>
                </a:cubicBezTo>
                <a:cubicBezTo>
                  <a:pt x="50" y="98"/>
                  <a:pt x="41" y="181"/>
                  <a:pt x="31" y="256"/>
                </a:cubicBezTo>
                <a:cubicBezTo>
                  <a:pt x="27" y="286"/>
                  <a:pt x="27" y="317"/>
                  <a:pt x="24" y="347"/>
                </a:cubicBezTo>
                <a:cubicBezTo>
                  <a:pt x="18" y="407"/>
                  <a:pt x="12" y="469"/>
                  <a:pt x="12" y="534"/>
                </a:cubicBezTo>
                <a:cubicBezTo>
                  <a:pt x="12" y="564"/>
                  <a:pt x="14" y="594"/>
                  <a:pt x="15" y="625"/>
                </a:cubicBezTo>
                <a:cubicBezTo>
                  <a:pt x="17" y="657"/>
                  <a:pt x="18" y="688"/>
                  <a:pt x="20" y="720"/>
                </a:cubicBezTo>
                <a:cubicBezTo>
                  <a:pt x="22" y="742"/>
                  <a:pt x="23" y="765"/>
                  <a:pt x="23" y="789"/>
                </a:cubicBezTo>
                <a:cubicBezTo>
                  <a:pt x="22" y="796"/>
                  <a:pt x="26" y="805"/>
                  <a:pt x="18" y="810"/>
                </a:cubicBezTo>
                <a:close/>
              </a:path>
            </a:pathLst>
          </a:custGeom>
          <a:solidFill>
            <a:srgbClr val="434C6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稻壳儿春秋广告/盗版必究        原创来源：http://chn.docer.com/works?userid=199329941#!/work_time"/>
          <p:cNvSpPr/>
          <p:nvPr/>
        </p:nvSpPr>
        <p:spPr bwMode="auto">
          <a:xfrm>
            <a:off x="3785040" y="0"/>
            <a:ext cx="131763" cy="1839913"/>
          </a:xfrm>
          <a:custGeom>
            <a:avLst/>
            <a:gdLst>
              <a:gd name="T0" fmla="*/ 17 w 35"/>
              <a:gd name="T1" fmla="*/ 487 h 487"/>
              <a:gd name="T2" fmla="*/ 12 w 35"/>
              <a:gd name="T3" fmla="*/ 475 h 487"/>
              <a:gd name="T4" fmla="*/ 6 w 35"/>
              <a:gd name="T5" fmla="*/ 372 h 487"/>
              <a:gd name="T6" fmla="*/ 7 w 35"/>
              <a:gd name="T7" fmla="*/ 256 h 487"/>
              <a:gd name="T8" fmla="*/ 18 w 35"/>
              <a:gd name="T9" fmla="*/ 139 h 487"/>
              <a:gd name="T10" fmla="*/ 16 w 35"/>
              <a:gd name="T11" fmla="*/ 0 h 487"/>
              <a:gd name="T12" fmla="*/ 24 w 35"/>
              <a:gd name="T13" fmla="*/ 13 h 487"/>
              <a:gd name="T14" fmla="*/ 23 w 35"/>
              <a:gd name="T15" fmla="*/ 154 h 487"/>
              <a:gd name="T16" fmla="*/ 21 w 35"/>
              <a:gd name="T17" fmla="*/ 182 h 487"/>
              <a:gd name="T18" fmla="*/ 19 w 35"/>
              <a:gd name="T19" fmla="*/ 209 h 487"/>
              <a:gd name="T20" fmla="*/ 11 w 35"/>
              <a:gd name="T21" fmla="*/ 321 h 487"/>
              <a:gd name="T22" fmla="*/ 13 w 35"/>
              <a:gd name="T23" fmla="*/ 349 h 487"/>
              <a:gd name="T24" fmla="*/ 16 w 35"/>
              <a:gd name="T25" fmla="*/ 376 h 487"/>
              <a:gd name="T26" fmla="*/ 20 w 35"/>
              <a:gd name="T27" fmla="*/ 433 h 487"/>
              <a:gd name="T28" fmla="*/ 22 w 35"/>
              <a:gd name="T29" fmla="*/ 474 h 487"/>
              <a:gd name="T30" fmla="*/ 17 w 35"/>
              <a:gd name="T31" fmla="*/ 487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" h="487">
                <a:moveTo>
                  <a:pt x="17" y="487"/>
                </a:moveTo>
                <a:cubicBezTo>
                  <a:pt x="6" y="484"/>
                  <a:pt x="11" y="478"/>
                  <a:pt x="12" y="475"/>
                </a:cubicBezTo>
                <a:cubicBezTo>
                  <a:pt x="15" y="439"/>
                  <a:pt x="11" y="405"/>
                  <a:pt x="6" y="372"/>
                </a:cubicBezTo>
                <a:cubicBezTo>
                  <a:pt x="0" y="334"/>
                  <a:pt x="5" y="295"/>
                  <a:pt x="7" y="256"/>
                </a:cubicBezTo>
                <a:cubicBezTo>
                  <a:pt x="9" y="218"/>
                  <a:pt x="14" y="178"/>
                  <a:pt x="18" y="139"/>
                </a:cubicBezTo>
                <a:cubicBezTo>
                  <a:pt x="22" y="92"/>
                  <a:pt x="26" y="44"/>
                  <a:pt x="16" y="0"/>
                </a:cubicBezTo>
                <a:cubicBezTo>
                  <a:pt x="25" y="1"/>
                  <a:pt x="23" y="9"/>
                  <a:pt x="24" y="13"/>
                </a:cubicBezTo>
                <a:cubicBezTo>
                  <a:pt x="35" y="57"/>
                  <a:pt x="30" y="108"/>
                  <a:pt x="23" y="154"/>
                </a:cubicBezTo>
                <a:cubicBezTo>
                  <a:pt x="22" y="163"/>
                  <a:pt x="21" y="172"/>
                  <a:pt x="21" y="182"/>
                </a:cubicBezTo>
                <a:cubicBezTo>
                  <a:pt x="20" y="191"/>
                  <a:pt x="20" y="200"/>
                  <a:pt x="19" y="209"/>
                </a:cubicBezTo>
                <a:cubicBezTo>
                  <a:pt x="16" y="245"/>
                  <a:pt x="11" y="283"/>
                  <a:pt x="11" y="321"/>
                </a:cubicBezTo>
                <a:cubicBezTo>
                  <a:pt x="11" y="330"/>
                  <a:pt x="12" y="339"/>
                  <a:pt x="13" y="349"/>
                </a:cubicBezTo>
                <a:cubicBezTo>
                  <a:pt x="14" y="358"/>
                  <a:pt x="15" y="367"/>
                  <a:pt x="16" y="376"/>
                </a:cubicBezTo>
                <a:cubicBezTo>
                  <a:pt x="18" y="395"/>
                  <a:pt x="18" y="414"/>
                  <a:pt x="20" y="433"/>
                </a:cubicBezTo>
                <a:cubicBezTo>
                  <a:pt x="22" y="446"/>
                  <a:pt x="22" y="460"/>
                  <a:pt x="22" y="474"/>
                </a:cubicBezTo>
                <a:cubicBezTo>
                  <a:pt x="22" y="479"/>
                  <a:pt x="25" y="484"/>
                  <a:pt x="17" y="487"/>
                </a:cubicBezTo>
                <a:close/>
              </a:path>
            </a:pathLst>
          </a:custGeom>
          <a:solidFill>
            <a:srgbClr val="434C6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5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60" y="871537"/>
            <a:ext cx="1232517" cy="1477179"/>
          </a:xfrm>
          <a:prstGeom prst="rect">
            <a:avLst/>
          </a:prstGeom>
        </p:spPr>
      </p:pic>
      <p:pic>
        <p:nvPicPr>
          <p:cNvPr id="69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17" y="1971675"/>
            <a:ext cx="1649852" cy="1977358"/>
          </a:xfrm>
          <a:prstGeom prst="rect">
            <a:avLst/>
          </a:prstGeom>
        </p:spPr>
      </p:pic>
      <p:pic>
        <p:nvPicPr>
          <p:cNvPr id="70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998" y="1090858"/>
            <a:ext cx="1249981" cy="1498110"/>
          </a:xfrm>
          <a:prstGeom prst="rect">
            <a:avLst/>
          </a:prstGeom>
        </p:spPr>
      </p:pic>
      <p:sp>
        <p:nvSpPr>
          <p:cNvPr id="72" name="稻壳儿春秋广告/盗版必究        原创来源：http://chn.docer.com/works?userid=199329941#!/work_time" descr="7b0a20202020227461726765744d6f64756c65223a20226b6f6e6c696e65666f6e7473220a7d0a"/>
          <p:cNvSpPr txBox="1"/>
          <p:nvPr/>
        </p:nvSpPr>
        <p:spPr>
          <a:xfrm>
            <a:off x="2148205" y="4269105"/>
            <a:ext cx="78962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tx1"/>
                </a:solidFill>
                <a:latin typeface="方正劲颜体" panose="02010600010101010101" charset="-122"/>
                <a:ea typeface="方正劲颜体" panose="02010600010101010101" charset="-122"/>
                <a:cs typeface="851tegakizatsu" panose="02000600000000000000" pitchFamily="2" charset="-122"/>
                <a:sym typeface="华康行楷体 W5" panose="03000509000000000000" charset="-122"/>
              </a:rPr>
              <a:t>开启树莓派的世界</a:t>
            </a:r>
            <a:endParaRPr lang="zh-CN" altLang="en-US" sz="6000" dirty="0">
              <a:solidFill>
                <a:schemeClr val="tx1"/>
              </a:solidFill>
              <a:latin typeface="方正劲颜体" panose="02010600010101010101" charset="-122"/>
              <a:ea typeface="方正劲颜体" panose="02010600010101010101" charset="-122"/>
              <a:cs typeface="851tegakizatsu" panose="02000600000000000000" pitchFamily="2" charset="-122"/>
              <a:sym typeface="华康行楷体 W5" panose="03000509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6100" y="5283835"/>
            <a:ext cx="60204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2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树莓派（Raspberry Pi）是尺寸仅有信用卡大小的一个小型电脑，您可以将树莓派连接电视、显示器、键盘鼠标等设备使用。</a:t>
            </a:r>
            <a:endParaRPr lang="zh-CN" altLang="en-US" sz="12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612" y="0"/>
            <a:ext cx="535022" cy="1001723"/>
            <a:chOff x="3234663" y="0"/>
            <a:chExt cx="1232517" cy="2307643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830465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639429" y="0"/>
            <a:ext cx="716183" cy="1581198"/>
            <a:chOff x="5176615" y="0"/>
            <a:chExt cx="1649852" cy="3642564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5" y="1665206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4023" y="0"/>
            <a:ext cx="542603" cy="989120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5115560" y="348548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高级项目二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495" y="2648585"/>
            <a:ext cx="460565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尽管基于树莓派开发的复古游戏机有不少作品，也很容易买到。但是还是有必要推荐一下下面这款，基于树莓派 Zero 的复古游戏机。因为它为你展示了两个版本，其中包含了面包板搭建的版本，更加便于理解游戏机搭建的原理，并大幅降低了自己 DIY 的门槛。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8495" y="1897380"/>
            <a:ext cx="47821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PALPi 复古游戏主机，基于树莓派 Zero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57680" y="5841365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方正悠黑体" panose="02010600010101010101" charset="-122"/>
                <a:ea typeface="方正悠黑体" panose="02010600010101010101" charset="-122"/>
              </a:rPr>
              <a:t>点击或者扫码打开网页</a:t>
            </a:r>
            <a:endParaRPr lang="zh-CN" altLang="en-US" sz="1400">
              <a:latin typeface="方正悠黑体" panose="02010600010101010101" charset="-122"/>
              <a:ea typeface="方正悠黑体" panose="02010600010101010101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182995" y="1897380"/>
            <a:ext cx="4773295" cy="3580130"/>
          </a:xfrm>
          <a:prstGeom prst="rect">
            <a:avLst/>
          </a:prstGeom>
          <a:noFill/>
          <a:ln w="57150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0">
                  <a:srgbClr val="0CA45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pic>
        <p:nvPicPr>
          <p:cNvPr id="5" name="44B7C0F4-79DB-4F8B-9303-0E098D69D8BE-5" descr="wpp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740" y="4332605"/>
            <a:ext cx="1508760" cy="1508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289550" y="80645"/>
            <a:ext cx="5196840" cy="5288280"/>
            <a:chOff x="2455" y="0"/>
            <a:chExt cx="8184" cy="8328"/>
          </a:xfrm>
        </p:grpSpPr>
        <p:grpSp>
          <p:nvGrpSpPr>
            <p:cNvPr id="2" name="组合 1"/>
            <p:cNvGrpSpPr/>
            <p:nvPr/>
          </p:nvGrpSpPr>
          <p:grpSpPr>
            <a:xfrm>
              <a:off x="2455" y="0"/>
              <a:ext cx="2152" cy="5565"/>
              <a:chOff x="3234663" y="0"/>
              <a:chExt cx="1232517" cy="3187309"/>
            </a:xfrm>
          </p:grpSpPr>
          <p:sp>
            <p:nvSpPr>
              <p:cNvPr id="68" name="稻壳儿春秋广告/盗版必究        原创来源：http://chn.docer.com/works?userid=199329941#!/work_time"/>
              <p:cNvSpPr/>
              <p:nvPr/>
            </p:nvSpPr>
            <p:spPr bwMode="auto">
              <a:xfrm>
                <a:off x="3785040" y="0"/>
                <a:ext cx="131763" cy="1839913"/>
              </a:xfrm>
              <a:custGeom>
                <a:avLst/>
                <a:gdLst>
                  <a:gd name="T0" fmla="*/ 17 w 35"/>
                  <a:gd name="T1" fmla="*/ 487 h 487"/>
                  <a:gd name="T2" fmla="*/ 12 w 35"/>
                  <a:gd name="T3" fmla="*/ 475 h 487"/>
                  <a:gd name="T4" fmla="*/ 6 w 35"/>
                  <a:gd name="T5" fmla="*/ 372 h 487"/>
                  <a:gd name="T6" fmla="*/ 7 w 35"/>
                  <a:gd name="T7" fmla="*/ 256 h 487"/>
                  <a:gd name="T8" fmla="*/ 18 w 35"/>
                  <a:gd name="T9" fmla="*/ 139 h 487"/>
                  <a:gd name="T10" fmla="*/ 16 w 35"/>
                  <a:gd name="T11" fmla="*/ 0 h 487"/>
                  <a:gd name="T12" fmla="*/ 24 w 35"/>
                  <a:gd name="T13" fmla="*/ 13 h 487"/>
                  <a:gd name="T14" fmla="*/ 23 w 35"/>
                  <a:gd name="T15" fmla="*/ 154 h 487"/>
                  <a:gd name="T16" fmla="*/ 21 w 35"/>
                  <a:gd name="T17" fmla="*/ 182 h 487"/>
                  <a:gd name="T18" fmla="*/ 19 w 35"/>
                  <a:gd name="T19" fmla="*/ 209 h 487"/>
                  <a:gd name="T20" fmla="*/ 11 w 35"/>
                  <a:gd name="T21" fmla="*/ 321 h 487"/>
                  <a:gd name="T22" fmla="*/ 13 w 35"/>
                  <a:gd name="T23" fmla="*/ 349 h 487"/>
                  <a:gd name="T24" fmla="*/ 16 w 35"/>
                  <a:gd name="T25" fmla="*/ 376 h 487"/>
                  <a:gd name="T26" fmla="*/ 20 w 35"/>
                  <a:gd name="T27" fmla="*/ 433 h 487"/>
                  <a:gd name="T28" fmla="*/ 22 w 35"/>
                  <a:gd name="T29" fmla="*/ 474 h 487"/>
                  <a:gd name="T30" fmla="*/ 17 w 35"/>
                  <a:gd name="T31" fmla="*/ 487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487">
                    <a:moveTo>
                      <a:pt x="17" y="487"/>
                    </a:moveTo>
                    <a:cubicBezTo>
                      <a:pt x="6" y="484"/>
                      <a:pt x="11" y="478"/>
                      <a:pt x="12" y="475"/>
                    </a:cubicBezTo>
                    <a:cubicBezTo>
                      <a:pt x="15" y="439"/>
                      <a:pt x="11" y="405"/>
                      <a:pt x="6" y="372"/>
                    </a:cubicBezTo>
                    <a:cubicBezTo>
                      <a:pt x="0" y="334"/>
                      <a:pt x="5" y="295"/>
                      <a:pt x="7" y="256"/>
                    </a:cubicBezTo>
                    <a:cubicBezTo>
                      <a:pt x="9" y="218"/>
                      <a:pt x="14" y="178"/>
                      <a:pt x="18" y="139"/>
                    </a:cubicBezTo>
                    <a:cubicBezTo>
                      <a:pt x="22" y="92"/>
                      <a:pt x="26" y="44"/>
                      <a:pt x="16" y="0"/>
                    </a:cubicBezTo>
                    <a:cubicBezTo>
                      <a:pt x="25" y="1"/>
                      <a:pt x="23" y="9"/>
                      <a:pt x="24" y="13"/>
                    </a:cubicBezTo>
                    <a:cubicBezTo>
                      <a:pt x="35" y="57"/>
                      <a:pt x="30" y="108"/>
                      <a:pt x="23" y="154"/>
                    </a:cubicBezTo>
                    <a:cubicBezTo>
                      <a:pt x="22" y="163"/>
                      <a:pt x="21" y="172"/>
                      <a:pt x="21" y="182"/>
                    </a:cubicBezTo>
                    <a:cubicBezTo>
                      <a:pt x="20" y="191"/>
                      <a:pt x="20" y="200"/>
                      <a:pt x="19" y="209"/>
                    </a:cubicBezTo>
                    <a:cubicBezTo>
                      <a:pt x="16" y="245"/>
                      <a:pt x="11" y="283"/>
                      <a:pt x="11" y="321"/>
                    </a:cubicBezTo>
                    <a:cubicBezTo>
                      <a:pt x="11" y="330"/>
                      <a:pt x="12" y="339"/>
                      <a:pt x="13" y="349"/>
                    </a:cubicBezTo>
                    <a:cubicBezTo>
                      <a:pt x="14" y="358"/>
                      <a:pt x="15" y="367"/>
                      <a:pt x="16" y="376"/>
                    </a:cubicBezTo>
                    <a:cubicBezTo>
                      <a:pt x="18" y="395"/>
                      <a:pt x="18" y="414"/>
                      <a:pt x="20" y="433"/>
                    </a:cubicBezTo>
                    <a:cubicBezTo>
                      <a:pt x="22" y="446"/>
                      <a:pt x="22" y="460"/>
                      <a:pt x="22" y="474"/>
                    </a:cubicBezTo>
                    <a:cubicBezTo>
                      <a:pt x="22" y="479"/>
                      <a:pt x="25" y="484"/>
                      <a:pt x="17" y="487"/>
                    </a:cubicBezTo>
                    <a:close/>
                  </a:path>
                </a:pathLst>
              </a:custGeom>
              <a:solidFill>
                <a:srgbClr val="434C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5" name="稻壳儿春秋广告/盗版必究        原创来源：http://chn.docer.com/works?userid=199329941#!/work_time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663" y="1710131"/>
                <a:ext cx="1232517" cy="1477178"/>
              </a:xfrm>
              <a:prstGeom prst="rect">
                <a:avLst/>
              </a:prstGeom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4963" y="0"/>
              <a:ext cx="2881" cy="8328"/>
              <a:chOff x="5194943" y="0"/>
              <a:chExt cx="1649852" cy="4769635"/>
            </a:xfrm>
          </p:grpSpPr>
          <p:sp>
            <p:nvSpPr>
              <p:cNvPr id="67" name="稻壳儿春秋广告/盗版必究        原创来源：http://chn.docer.com/works?userid=199329941#!/work_time60"/>
              <p:cNvSpPr/>
              <p:nvPr/>
            </p:nvSpPr>
            <p:spPr bwMode="auto">
              <a:xfrm>
                <a:off x="5907087" y="0"/>
                <a:ext cx="188913" cy="3059113"/>
              </a:xfrm>
              <a:custGeom>
                <a:avLst/>
                <a:gdLst>
                  <a:gd name="T0" fmla="*/ 18 w 50"/>
                  <a:gd name="T1" fmla="*/ 810 h 810"/>
                  <a:gd name="T2" fmla="*/ 12 w 50"/>
                  <a:gd name="T3" fmla="*/ 790 h 810"/>
                  <a:gd name="T4" fmla="*/ 5 w 50"/>
                  <a:gd name="T5" fmla="*/ 619 h 810"/>
                  <a:gd name="T6" fmla="*/ 9 w 50"/>
                  <a:gd name="T7" fmla="*/ 425 h 810"/>
                  <a:gd name="T8" fmla="*/ 27 w 50"/>
                  <a:gd name="T9" fmla="*/ 230 h 810"/>
                  <a:gd name="T10" fmla="*/ 38 w 50"/>
                  <a:gd name="T11" fmla="*/ 0 h 810"/>
                  <a:gd name="T12" fmla="*/ 44 w 50"/>
                  <a:gd name="T13" fmla="*/ 24 h 810"/>
                  <a:gd name="T14" fmla="*/ 31 w 50"/>
                  <a:gd name="T15" fmla="*/ 256 h 810"/>
                  <a:gd name="T16" fmla="*/ 24 w 50"/>
                  <a:gd name="T17" fmla="*/ 347 h 810"/>
                  <a:gd name="T18" fmla="*/ 12 w 50"/>
                  <a:gd name="T19" fmla="*/ 534 h 810"/>
                  <a:gd name="T20" fmla="*/ 15 w 50"/>
                  <a:gd name="T21" fmla="*/ 625 h 810"/>
                  <a:gd name="T22" fmla="*/ 20 w 50"/>
                  <a:gd name="T23" fmla="*/ 720 h 810"/>
                  <a:gd name="T24" fmla="*/ 23 w 50"/>
                  <a:gd name="T25" fmla="*/ 789 h 810"/>
                  <a:gd name="T26" fmla="*/ 18 w 50"/>
                  <a:gd name="T27" fmla="*/ 81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810">
                    <a:moveTo>
                      <a:pt x="18" y="810"/>
                    </a:moveTo>
                    <a:cubicBezTo>
                      <a:pt x="7" y="806"/>
                      <a:pt x="12" y="796"/>
                      <a:pt x="12" y="790"/>
                    </a:cubicBezTo>
                    <a:cubicBezTo>
                      <a:pt x="15" y="731"/>
                      <a:pt x="10" y="674"/>
                      <a:pt x="5" y="619"/>
                    </a:cubicBezTo>
                    <a:cubicBezTo>
                      <a:pt x="0" y="555"/>
                      <a:pt x="5" y="490"/>
                      <a:pt x="9" y="425"/>
                    </a:cubicBezTo>
                    <a:cubicBezTo>
                      <a:pt x="13" y="360"/>
                      <a:pt x="20" y="295"/>
                      <a:pt x="27" y="230"/>
                    </a:cubicBezTo>
                    <a:cubicBezTo>
                      <a:pt x="34" y="154"/>
                      <a:pt x="43" y="75"/>
                      <a:pt x="38" y="0"/>
                    </a:cubicBezTo>
                    <a:cubicBezTo>
                      <a:pt x="46" y="4"/>
                      <a:pt x="44" y="17"/>
                      <a:pt x="44" y="24"/>
                    </a:cubicBezTo>
                    <a:cubicBezTo>
                      <a:pt x="50" y="98"/>
                      <a:pt x="41" y="181"/>
                      <a:pt x="31" y="256"/>
                    </a:cubicBezTo>
                    <a:cubicBezTo>
                      <a:pt x="27" y="286"/>
                      <a:pt x="27" y="317"/>
                      <a:pt x="24" y="347"/>
                    </a:cubicBezTo>
                    <a:cubicBezTo>
                      <a:pt x="18" y="407"/>
                      <a:pt x="12" y="469"/>
                      <a:pt x="12" y="534"/>
                    </a:cubicBezTo>
                    <a:cubicBezTo>
                      <a:pt x="12" y="564"/>
                      <a:pt x="14" y="594"/>
                      <a:pt x="15" y="625"/>
                    </a:cubicBezTo>
                    <a:cubicBezTo>
                      <a:pt x="17" y="657"/>
                      <a:pt x="18" y="688"/>
                      <a:pt x="20" y="720"/>
                    </a:cubicBezTo>
                    <a:cubicBezTo>
                      <a:pt x="22" y="742"/>
                      <a:pt x="23" y="765"/>
                      <a:pt x="23" y="789"/>
                    </a:cubicBezTo>
                    <a:cubicBezTo>
                      <a:pt x="22" y="796"/>
                      <a:pt x="26" y="805"/>
                      <a:pt x="18" y="810"/>
                    </a:cubicBezTo>
                    <a:close/>
                  </a:path>
                </a:pathLst>
              </a:custGeom>
              <a:solidFill>
                <a:srgbClr val="434C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9" name="稻壳儿春秋广告/盗版必究        原创来源：http://chn.docer.com/works?userid=199329941#!/work_time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943" y="2792277"/>
                <a:ext cx="1649852" cy="1977358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8457" y="0"/>
              <a:ext cx="2183" cy="3979"/>
              <a:chOff x="7456573" y="0"/>
              <a:chExt cx="1249981" cy="2278610"/>
            </a:xfrm>
          </p:grpSpPr>
          <p:sp>
            <p:nvSpPr>
              <p:cNvPr id="66" name="稻壳儿春秋广告/盗版必究        原创来源：http://chn.docer.com/works?userid=199329941#!/work_time"/>
              <p:cNvSpPr/>
              <p:nvPr/>
            </p:nvSpPr>
            <p:spPr bwMode="auto">
              <a:xfrm>
                <a:off x="7996632" y="0"/>
                <a:ext cx="169863" cy="1971675"/>
              </a:xfrm>
              <a:custGeom>
                <a:avLst/>
                <a:gdLst>
                  <a:gd name="T0" fmla="*/ 23 w 45"/>
                  <a:gd name="T1" fmla="*/ 522 h 522"/>
                  <a:gd name="T2" fmla="*/ 17 w 45"/>
                  <a:gd name="T3" fmla="*/ 509 h 522"/>
                  <a:gd name="T4" fmla="*/ 6 w 45"/>
                  <a:gd name="T5" fmla="*/ 399 h 522"/>
                  <a:gd name="T6" fmla="*/ 7 w 45"/>
                  <a:gd name="T7" fmla="*/ 274 h 522"/>
                  <a:gd name="T8" fmla="*/ 22 w 45"/>
                  <a:gd name="T9" fmla="*/ 149 h 522"/>
                  <a:gd name="T10" fmla="*/ 33 w 45"/>
                  <a:gd name="T11" fmla="*/ 0 h 522"/>
                  <a:gd name="T12" fmla="*/ 39 w 45"/>
                  <a:gd name="T13" fmla="*/ 15 h 522"/>
                  <a:gd name="T14" fmla="*/ 27 w 45"/>
                  <a:gd name="T15" fmla="*/ 165 h 522"/>
                  <a:gd name="T16" fmla="*/ 21 w 45"/>
                  <a:gd name="T17" fmla="*/ 224 h 522"/>
                  <a:gd name="T18" fmla="*/ 11 w 45"/>
                  <a:gd name="T19" fmla="*/ 344 h 522"/>
                  <a:gd name="T20" fmla="*/ 17 w 45"/>
                  <a:gd name="T21" fmla="*/ 403 h 522"/>
                  <a:gd name="T22" fmla="*/ 23 w 45"/>
                  <a:gd name="T23" fmla="*/ 464 h 522"/>
                  <a:gd name="T24" fmla="*/ 27 w 45"/>
                  <a:gd name="T25" fmla="*/ 509 h 522"/>
                  <a:gd name="T26" fmla="*/ 23 w 45"/>
                  <a:gd name="T27" fmla="*/ 52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522">
                    <a:moveTo>
                      <a:pt x="23" y="522"/>
                    </a:moveTo>
                    <a:cubicBezTo>
                      <a:pt x="12" y="520"/>
                      <a:pt x="17" y="513"/>
                      <a:pt x="17" y="509"/>
                    </a:cubicBezTo>
                    <a:cubicBezTo>
                      <a:pt x="18" y="471"/>
                      <a:pt x="12" y="435"/>
                      <a:pt x="6" y="399"/>
                    </a:cubicBezTo>
                    <a:cubicBezTo>
                      <a:pt x="0" y="358"/>
                      <a:pt x="4" y="316"/>
                      <a:pt x="7" y="274"/>
                    </a:cubicBezTo>
                    <a:cubicBezTo>
                      <a:pt x="10" y="232"/>
                      <a:pt x="16" y="190"/>
                      <a:pt x="22" y="149"/>
                    </a:cubicBezTo>
                    <a:cubicBezTo>
                      <a:pt x="30" y="99"/>
                      <a:pt x="38" y="48"/>
                      <a:pt x="33" y="0"/>
                    </a:cubicBezTo>
                    <a:cubicBezTo>
                      <a:pt x="41" y="2"/>
                      <a:pt x="38" y="11"/>
                      <a:pt x="39" y="15"/>
                    </a:cubicBezTo>
                    <a:cubicBezTo>
                      <a:pt x="45" y="63"/>
                      <a:pt x="36" y="116"/>
                      <a:pt x="27" y="165"/>
                    </a:cubicBezTo>
                    <a:cubicBezTo>
                      <a:pt x="23" y="184"/>
                      <a:pt x="23" y="204"/>
                      <a:pt x="21" y="224"/>
                    </a:cubicBezTo>
                    <a:cubicBezTo>
                      <a:pt x="16" y="263"/>
                      <a:pt x="11" y="303"/>
                      <a:pt x="11" y="344"/>
                    </a:cubicBezTo>
                    <a:cubicBezTo>
                      <a:pt x="12" y="364"/>
                      <a:pt x="14" y="383"/>
                      <a:pt x="17" y="403"/>
                    </a:cubicBezTo>
                    <a:cubicBezTo>
                      <a:pt x="19" y="423"/>
                      <a:pt x="20" y="444"/>
                      <a:pt x="23" y="464"/>
                    </a:cubicBezTo>
                    <a:cubicBezTo>
                      <a:pt x="26" y="479"/>
                      <a:pt x="27" y="493"/>
                      <a:pt x="27" y="509"/>
                    </a:cubicBezTo>
                    <a:cubicBezTo>
                      <a:pt x="27" y="513"/>
                      <a:pt x="30" y="518"/>
                      <a:pt x="23" y="522"/>
                    </a:cubicBezTo>
                    <a:close/>
                  </a:path>
                </a:pathLst>
              </a:custGeom>
              <a:solidFill>
                <a:srgbClr val="434C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70" name="稻壳儿春秋广告/盗版必究        原创来源：http://chn.docer.com/works?userid=199329941#!/work_time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6573" y="780501"/>
                <a:ext cx="1249981" cy="1498109"/>
              </a:xfrm>
              <a:prstGeom prst="rect">
                <a:avLst/>
              </a:prstGeom>
            </p:spPr>
          </p:pic>
        </p:grpSp>
      </p:grpSp>
      <p:sp>
        <p:nvSpPr>
          <p:cNvPr id="79" name="稻壳儿春秋广告/盗版必究        原创来源：http://chn.docer.com/works?userid=199329941#!/work_time"/>
          <p:cNvSpPr txBox="1"/>
          <p:nvPr/>
        </p:nvSpPr>
        <p:spPr>
          <a:xfrm flipH="1">
            <a:off x="773430" y="3703320"/>
            <a:ext cx="3769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defRPr/>
            </a:pPr>
            <a:r>
              <a:rPr lang="zh-CN" altLang="en-US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课程内容</a:t>
            </a:r>
            <a:r>
              <a:rPr lang="zh-CN" altLang="en-US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介绍</a:t>
            </a:r>
            <a:endParaRPr lang="zh-CN" altLang="en-US" sz="2800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sp>
        <p:nvSpPr>
          <p:cNvPr id="80" name="稻壳儿春秋广告/盗版必究        原创来源：http://chn.docer.com/works?userid=199329941#!/work_time"/>
          <p:cNvSpPr txBox="1"/>
          <p:nvPr/>
        </p:nvSpPr>
        <p:spPr>
          <a:xfrm flipH="1">
            <a:off x="773503" y="2764906"/>
            <a:ext cx="3181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Part 03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289550" y="80645"/>
            <a:ext cx="5196840" cy="5288280"/>
            <a:chOff x="2455" y="0"/>
            <a:chExt cx="8184" cy="8328"/>
          </a:xfrm>
        </p:grpSpPr>
        <p:grpSp>
          <p:nvGrpSpPr>
            <p:cNvPr id="2" name="组合 1"/>
            <p:cNvGrpSpPr/>
            <p:nvPr/>
          </p:nvGrpSpPr>
          <p:grpSpPr>
            <a:xfrm>
              <a:off x="2455" y="0"/>
              <a:ext cx="2152" cy="5565"/>
              <a:chOff x="3234663" y="0"/>
              <a:chExt cx="1232517" cy="3187309"/>
            </a:xfrm>
          </p:grpSpPr>
          <p:sp>
            <p:nvSpPr>
              <p:cNvPr id="68" name="稻壳儿春秋广告/盗版必究        原创来源：http://chn.docer.com/works?userid=199329941#!/work_time"/>
              <p:cNvSpPr/>
              <p:nvPr/>
            </p:nvSpPr>
            <p:spPr bwMode="auto">
              <a:xfrm>
                <a:off x="3785040" y="0"/>
                <a:ext cx="131763" cy="1839913"/>
              </a:xfrm>
              <a:custGeom>
                <a:avLst/>
                <a:gdLst>
                  <a:gd name="T0" fmla="*/ 17 w 35"/>
                  <a:gd name="T1" fmla="*/ 487 h 487"/>
                  <a:gd name="T2" fmla="*/ 12 w 35"/>
                  <a:gd name="T3" fmla="*/ 475 h 487"/>
                  <a:gd name="T4" fmla="*/ 6 w 35"/>
                  <a:gd name="T5" fmla="*/ 372 h 487"/>
                  <a:gd name="T6" fmla="*/ 7 w 35"/>
                  <a:gd name="T7" fmla="*/ 256 h 487"/>
                  <a:gd name="T8" fmla="*/ 18 w 35"/>
                  <a:gd name="T9" fmla="*/ 139 h 487"/>
                  <a:gd name="T10" fmla="*/ 16 w 35"/>
                  <a:gd name="T11" fmla="*/ 0 h 487"/>
                  <a:gd name="T12" fmla="*/ 24 w 35"/>
                  <a:gd name="T13" fmla="*/ 13 h 487"/>
                  <a:gd name="T14" fmla="*/ 23 w 35"/>
                  <a:gd name="T15" fmla="*/ 154 h 487"/>
                  <a:gd name="T16" fmla="*/ 21 w 35"/>
                  <a:gd name="T17" fmla="*/ 182 h 487"/>
                  <a:gd name="T18" fmla="*/ 19 w 35"/>
                  <a:gd name="T19" fmla="*/ 209 h 487"/>
                  <a:gd name="T20" fmla="*/ 11 w 35"/>
                  <a:gd name="T21" fmla="*/ 321 h 487"/>
                  <a:gd name="T22" fmla="*/ 13 w 35"/>
                  <a:gd name="T23" fmla="*/ 349 h 487"/>
                  <a:gd name="T24" fmla="*/ 16 w 35"/>
                  <a:gd name="T25" fmla="*/ 376 h 487"/>
                  <a:gd name="T26" fmla="*/ 20 w 35"/>
                  <a:gd name="T27" fmla="*/ 433 h 487"/>
                  <a:gd name="T28" fmla="*/ 22 w 35"/>
                  <a:gd name="T29" fmla="*/ 474 h 487"/>
                  <a:gd name="T30" fmla="*/ 17 w 35"/>
                  <a:gd name="T31" fmla="*/ 487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487">
                    <a:moveTo>
                      <a:pt x="17" y="487"/>
                    </a:moveTo>
                    <a:cubicBezTo>
                      <a:pt x="6" y="484"/>
                      <a:pt x="11" y="478"/>
                      <a:pt x="12" y="475"/>
                    </a:cubicBezTo>
                    <a:cubicBezTo>
                      <a:pt x="15" y="439"/>
                      <a:pt x="11" y="405"/>
                      <a:pt x="6" y="372"/>
                    </a:cubicBezTo>
                    <a:cubicBezTo>
                      <a:pt x="0" y="334"/>
                      <a:pt x="5" y="295"/>
                      <a:pt x="7" y="256"/>
                    </a:cubicBezTo>
                    <a:cubicBezTo>
                      <a:pt x="9" y="218"/>
                      <a:pt x="14" y="178"/>
                      <a:pt x="18" y="139"/>
                    </a:cubicBezTo>
                    <a:cubicBezTo>
                      <a:pt x="22" y="92"/>
                      <a:pt x="26" y="44"/>
                      <a:pt x="16" y="0"/>
                    </a:cubicBezTo>
                    <a:cubicBezTo>
                      <a:pt x="25" y="1"/>
                      <a:pt x="23" y="9"/>
                      <a:pt x="24" y="13"/>
                    </a:cubicBezTo>
                    <a:cubicBezTo>
                      <a:pt x="35" y="57"/>
                      <a:pt x="30" y="108"/>
                      <a:pt x="23" y="154"/>
                    </a:cubicBezTo>
                    <a:cubicBezTo>
                      <a:pt x="22" y="163"/>
                      <a:pt x="21" y="172"/>
                      <a:pt x="21" y="182"/>
                    </a:cubicBezTo>
                    <a:cubicBezTo>
                      <a:pt x="20" y="191"/>
                      <a:pt x="20" y="200"/>
                      <a:pt x="19" y="209"/>
                    </a:cubicBezTo>
                    <a:cubicBezTo>
                      <a:pt x="16" y="245"/>
                      <a:pt x="11" y="283"/>
                      <a:pt x="11" y="321"/>
                    </a:cubicBezTo>
                    <a:cubicBezTo>
                      <a:pt x="11" y="330"/>
                      <a:pt x="12" y="339"/>
                      <a:pt x="13" y="349"/>
                    </a:cubicBezTo>
                    <a:cubicBezTo>
                      <a:pt x="14" y="358"/>
                      <a:pt x="15" y="367"/>
                      <a:pt x="16" y="376"/>
                    </a:cubicBezTo>
                    <a:cubicBezTo>
                      <a:pt x="18" y="395"/>
                      <a:pt x="18" y="414"/>
                      <a:pt x="20" y="433"/>
                    </a:cubicBezTo>
                    <a:cubicBezTo>
                      <a:pt x="22" y="446"/>
                      <a:pt x="22" y="460"/>
                      <a:pt x="22" y="474"/>
                    </a:cubicBezTo>
                    <a:cubicBezTo>
                      <a:pt x="22" y="479"/>
                      <a:pt x="25" y="484"/>
                      <a:pt x="17" y="487"/>
                    </a:cubicBezTo>
                    <a:close/>
                  </a:path>
                </a:pathLst>
              </a:custGeom>
              <a:solidFill>
                <a:srgbClr val="434C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55" name="稻壳儿春秋广告/盗版必究        原创来源：http://chn.docer.com/works?userid=199329941#!/work_time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663" y="1710131"/>
                <a:ext cx="1232517" cy="1477178"/>
              </a:xfrm>
              <a:prstGeom prst="rect">
                <a:avLst/>
              </a:prstGeom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4963" y="0"/>
              <a:ext cx="2881" cy="8328"/>
              <a:chOff x="5194943" y="0"/>
              <a:chExt cx="1649852" cy="4769635"/>
            </a:xfrm>
          </p:grpSpPr>
          <p:sp>
            <p:nvSpPr>
              <p:cNvPr id="67" name="稻壳儿春秋广告/盗版必究        原创来源：http://chn.docer.com/works?userid=199329941#!/work_time60"/>
              <p:cNvSpPr/>
              <p:nvPr/>
            </p:nvSpPr>
            <p:spPr bwMode="auto">
              <a:xfrm>
                <a:off x="5907087" y="0"/>
                <a:ext cx="188913" cy="3059113"/>
              </a:xfrm>
              <a:custGeom>
                <a:avLst/>
                <a:gdLst>
                  <a:gd name="T0" fmla="*/ 18 w 50"/>
                  <a:gd name="T1" fmla="*/ 810 h 810"/>
                  <a:gd name="T2" fmla="*/ 12 w 50"/>
                  <a:gd name="T3" fmla="*/ 790 h 810"/>
                  <a:gd name="T4" fmla="*/ 5 w 50"/>
                  <a:gd name="T5" fmla="*/ 619 h 810"/>
                  <a:gd name="T6" fmla="*/ 9 w 50"/>
                  <a:gd name="T7" fmla="*/ 425 h 810"/>
                  <a:gd name="T8" fmla="*/ 27 w 50"/>
                  <a:gd name="T9" fmla="*/ 230 h 810"/>
                  <a:gd name="T10" fmla="*/ 38 w 50"/>
                  <a:gd name="T11" fmla="*/ 0 h 810"/>
                  <a:gd name="T12" fmla="*/ 44 w 50"/>
                  <a:gd name="T13" fmla="*/ 24 h 810"/>
                  <a:gd name="T14" fmla="*/ 31 w 50"/>
                  <a:gd name="T15" fmla="*/ 256 h 810"/>
                  <a:gd name="T16" fmla="*/ 24 w 50"/>
                  <a:gd name="T17" fmla="*/ 347 h 810"/>
                  <a:gd name="T18" fmla="*/ 12 w 50"/>
                  <a:gd name="T19" fmla="*/ 534 h 810"/>
                  <a:gd name="T20" fmla="*/ 15 w 50"/>
                  <a:gd name="T21" fmla="*/ 625 h 810"/>
                  <a:gd name="T22" fmla="*/ 20 w 50"/>
                  <a:gd name="T23" fmla="*/ 720 h 810"/>
                  <a:gd name="T24" fmla="*/ 23 w 50"/>
                  <a:gd name="T25" fmla="*/ 789 h 810"/>
                  <a:gd name="T26" fmla="*/ 18 w 50"/>
                  <a:gd name="T27" fmla="*/ 81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" h="810">
                    <a:moveTo>
                      <a:pt x="18" y="810"/>
                    </a:moveTo>
                    <a:cubicBezTo>
                      <a:pt x="7" y="806"/>
                      <a:pt x="12" y="796"/>
                      <a:pt x="12" y="790"/>
                    </a:cubicBezTo>
                    <a:cubicBezTo>
                      <a:pt x="15" y="731"/>
                      <a:pt x="10" y="674"/>
                      <a:pt x="5" y="619"/>
                    </a:cubicBezTo>
                    <a:cubicBezTo>
                      <a:pt x="0" y="555"/>
                      <a:pt x="5" y="490"/>
                      <a:pt x="9" y="425"/>
                    </a:cubicBezTo>
                    <a:cubicBezTo>
                      <a:pt x="13" y="360"/>
                      <a:pt x="20" y="295"/>
                      <a:pt x="27" y="230"/>
                    </a:cubicBezTo>
                    <a:cubicBezTo>
                      <a:pt x="34" y="154"/>
                      <a:pt x="43" y="75"/>
                      <a:pt x="38" y="0"/>
                    </a:cubicBezTo>
                    <a:cubicBezTo>
                      <a:pt x="46" y="4"/>
                      <a:pt x="44" y="17"/>
                      <a:pt x="44" y="24"/>
                    </a:cubicBezTo>
                    <a:cubicBezTo>
                      <a:pt x="50" y="98"/>
                      <a:pt x="41" y="181"/>
                      <a:pt x="31" y="256"/>
                    </a:cubicBezTo>
                    <a:cubicBezTo>
                      <a:pt x="27" y="286"/>
                      <a:pt x="27" y="317"/>
                      <a:pt x="24" y="347"/>
                    </a:cubicBezTo>
                    <a:cubicBezTo>
                      <a:pt x="18" y="407"/>
                      <a:pt x="12" y="469"/>
                      <a:pt x="12" y="534"/>
                    </a:cubicBezTo>
                    <a:cubicBezTo>
                      <a:pt x="12" y="564"/>
                      <a:pt x="14" y="594"/>
                      <a:pt x="15" y="625"/>
                    </a:cubicBezTo>
                    <a:cubicBezTo>
                      <a:pt x="17" y="657"/>
                      <a:pt x="18" y="688"/>
                      <a:pt x="20" y="720"/>
                    </a:cubicBezTo>
                    <a:cubicBezTo>
                      <a:pt x="22" y="742"/>
                      <a:pt x="23" y="765"/>
                      <a:pt x="23" y="789"/>
                    </a:cubicBezTo>
                    <a:cubicBezTo>
                      <a:pt x="22" y="796"/>
                      <a:pt x="26" y="805"/>
                      <a:pt x="18" y="810"/>
                    </a:cubicBezTo>
                    <a:close/>
                  </a:path>
                </a:pathLst>
              </a:custGeom>
              <a:solidFill>
                <a:srgbClr val="434C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69" name="稻壳儿春秋广告/盗版必究        原创来源：http://chn.docer.com/works?userid=199329941#!/work_time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4943" y="2792277"/>
                <a:ext cx="1649852" cy="1977358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>
              <a:off x="8457" y="0"/>
              <a:ext cx="2183" cy="3979"/>
              <a:chOff x="7456573" y="0"/>
              <a:chExt cx="1249981" cy="2278610"/>
            </a:xfrm>
          </p:grpSpPr>
          <p:sp>
            <p:nvSpPr>
              <p:cNvPr id="66" name="稻壳儿春秋广告/盗版必究        原创来源：http://chn.docer.com/works?userid=199329941#!/work_time"/>
              <p:cNvSpPr/>
              <p:nvPr/>
            </p:nvSpPr>
            <p:spPr bwMode="auto">
              <a:xfrm>
                <a:off x="7996632" y="0"/>
                <a:ext cx="169863" cy="1971675"/>
              </a:xfrm>
              <a:custGeom>
                <a:avLst/>
                <a:gdLst>
                  <a:gd name="T0" fmla="*/ 23 w 45"/>
                  <a:gd name="T1" fmla="*/ 522 h 522"/>
                  <a:gd name="T2" fmla="*/ 17 w 45"/>
                  <a:gd name="T3" fmla="*/ 509 h 522"/>
                  <a:gd name="T4" fmla="*/ 6 w 45"/>
                  <a:gd name="T5" fmla="*/ 399 h 522"/>
                  <a:gd name="T6" fmla="*/ 7 w 45"/>
                  <a:gd name="T7" fmla="*/ 274 h 522"/>
                  <a:gd name="T8" fmla="*/ 22 w 45"/>
                  <a:gd name="T9" fmla="*/ 149 h 522"/>
                  <a:gd name="T10" fmla="*/ 33 w 45"/>
                  <a:gd name="T11" fmla="*/ 0 h 522"/>
                  <a:gd name="T12" fmla="*/ 39 w 45"/>
                  <a:gd name="T13" fmla="*/ 15 h 522"/>
                  <a:gd name="T14" fmla="*/ 27 w 45"/>
                  <a:gd name="T15" fmla="*/ 165 h 522"/>
                  <a:gd name="T16" fmla="*/ 21 w 45"/>
                  <a:gd name="T17" fmla="*/ 224 h 522"/>
                  <a:gd name="T18" fmla="*/ 11 w 45"/>
                  <a:gd name="T19" fmla="*/ 344 h 522"/>
                  <a:gd name="T20" fmla="*/ 17 w 45"/>
                  <a:gd name="T21" fmla="*/ 403 h 522"/>
                  <a:gd name="T22" fmla="*/ 23 w 45"/>
                  <a:gd name="T23" fmla="*/ 464 h 522"/>
                  <a:gd name="T24" fmla="*/ 27 w 45"/>
                  <a:gd name="T25" fmla="*/ 509 h 522"/>
                  <a:gd name="T26" fmla="*/ 23 w 45"/>
                  <a:gd name="T27" fmla="*/ 52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522">
                    <a:moveTo>
                      <a:pt x="23" y="522"/>
                    </a:moveTo>
                    <a:cubicBezTo>
                      <a:pt x="12" y="520"/>
                      <a:pt x="17" y="513"/>
                      <a:pt x="17" y="509"/>
                    </a:cubicBezTo>
                    <a:cubicBezTo>
                      <a:pt x="18" y="471"/>
                      <a:pt x="12" y="435"/>
                      <a:pt x="6" y="399"/>
                    </a:cubicBezTo>
                    <a:cubicBezTo>
                      <a:pt x="0" y="358"/>
                      <a:pt x="4" y="316"/>
                      <a:pt x="7" y="274"/>
                    </a:cubicBezTo>
                    <a:cubicBezTo>
                      <a:pt x="10" y="232"/>
                      <a:pt x="16" y="190"/>
                      <a:pt x="22" y="149"/>
                    </a:cubicBezTo>
                    <a:cubicBezTo>
                      <a:pt x="30" y="99"/>
                      <a:pt x="38" y="48"/>
                      <a:pt x="33" y="0"/>
                    </a:cubicBezTo>
                    <a:cubicBezTo>
                      <a:pt x="41" y="2"/>
                      <a:pt x="38" y="11"/>
                      <a:pt x="39" y="15"/>
                    </a:cubicBezTo>
                    <a:cubicBezTo>
                      <a:pt x="45" y="63"/>
                      <a:pt x="36" y="116"/>
                      <a:pt x="27" y="165"/>
                    </a:cubicBezTo>
                    <a:cubicBezTo>
                      <a:pt x="23" y="184"/>
                      <a:pt x="23" y="204"/>
                      <a:pt x="21" y="224"/>
                    </a:cubicBezTo>
                    <a:cubicBezTo>
                      <a:pt x="16" y="263"/>
                      <a:pt x="11" y="303"/>
                      <a:pt x="11" y="344"/>
                    </a:cubicBezTo>
                    <a:cubicBezTo>
                      <a:pt x="12" y="364"/>
                      <a:pt x="14" y="383"/>
                      <a:pt x="17" y="403"/>
                    </a:cubicBezTo>
                    <a:cubicBezTo>
                      <a:pt x="19" y="423"/>
                      <a:pt x="20" y="444"/>
                      <a:pt x="23" y="464"/>
                    </a:cubicBezTo>
                    <a:cubicBezTo>
                      <a:pt x="26" y="479"/>
                      <a:pt x="27" y="493"/>
                      <a:pt x="27" y="509"/>
                    </a:cubicBezTo>
                    <a:cubicBezTo>
                      <a:pt x="27" y="513"/>
                      <a:pt x="30" y="518"/>
                      <a:pt x="23" y="522"/>
                    </a:cubicBezTo>
                    <a:close/>
                  </a:path>
                </a:pathLst>
              </a:custGeom>
              <a:solidFill>
                <a:srgbClr val="434C6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pic>
            <p:nvPicPr>
              <p:cNvPr id="70" name="稻壳儿春秋广告/盗版必究        原创来源：http://chn.docer.com/works?userid=199329941#!/work_time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6573" y="780501"/>
                <a:ext cx="1249981" cy="1498109"/>
              </a:xfrm>
              <a:prstGeom prst="rect">
                <a:avLst/>
              </a:prstGeom>
            </p:spPr>
          </p:pic>
        </p:grpSp>
      </p:grpSp>
      <p:sp>
        <p:nvSpPr>
          <p:cNvPr id="79" name="稻壳儿春秋广告/盗版必究        原创来源：http://chn.docer.com/works?userid=199329941#!/work_time"/>
          <p:cNvSpPr txBox="1"/>
          <p:nvPr/>
        </p:nvSpPr>
        <p:spPr>
          <a:xfrm flipH="1">
            <a:off x="773430" y="3703320"/>
            <a:ext cx="3769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defRPr/>
            </a:pPr>
            <a:r>
              <a:rPr lang="zh-CN" altLang="en-US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+mn-ea"/>
              </a:rPr>
              <a:t>物品清单和课程安排</a:t>
            </a:r>
            <a:endParaRPr lang="zh-CN" altLang="en-US" sz="2800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sp>
        <p:nvSpPr>
          <p:cNvPr id="80" name="稻壳儿春秋广告/盗版必究        原创来源：http://chn.docer.com/works?userid=199329941#!/work_time"/>
          <p:cNvSpPr txBox="1"/>
          <p:nvPr/>
        </p:nvSpPr>
        <p:spPr>
          <a:xfrm flipH="1">
            <a:off x="773503" y="2764906"/>
            <a:ext cx="318127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Part 04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612" y="0"/>
            <a:ext cx="535022" cy="1001723"/>
            <a:chOff x="3234663" y="0"/>
            <a:chExt cx="1232517" cy="2307643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830465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639429" y="0"/>
            <a:ext cx="716183" cy="1581198"/>
            <a:chOff x="5176615" y="0"/>
            <a:chExt cx="1649852" cy="3642564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5" y="1665206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4023" y="0"/>
            <a:ext cx="542603" cy="989120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5293360" y="348548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物品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清单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pic>
        <p:nvPicPr>
          <p:cNvPr id="5" name="图片 4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85" y="1002030"/>
            <a:ext cx="9135745" cy="5170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93640" y="6280150"/>
            <a:ext cx="22275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>
                <a:latin typeface="方正悠黑体" panose="02010600010101010101" charset="-122"/>
                <a:ea typeface="方正悠黑体" panose="02010600010101010101" charset="-122"/>
              </a:rPr>
              <a:t>点击</a:t>
            </a:r>
            <a:r>
              <a:rPr lang="zh-CN" altLang="en-US" sz="1600" b="1">
                <a:latin typeface="方正悠黑体" panose="02010600010101010101" charset="-122"/>
                <a:ea typeface="方正悠黑体" panose="02010600010101010101" charset="-122"/>
              </a:rPr>
              <a:t>图片浏览详细信息</a:t>
            </a:r>
            <a:endParaRPr lang="zh-CN" altLang="en-US" sz="1600" b="1">
              <a:latin typeface="方正悠黑体" panose="02010600010101010101" charset="-122"/>
              <a:ea typeface="方正悠黑体" panose="0201060001010101010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612" y="0"/>
            <a:ext cx="535022" cy="1001723"/>
            <a:chOff x="3234663" y="0"/>
            <a:chExt cx="1232517" cy="2307643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830465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639429" y="0"/>
            <a:ext cx="716183" cy="1581198"/>
            <a:chOff x="5176615" y="0"/>
            <a:chExt cx="1649852" cy="3642564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5" y="1665206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4023" y="0"/>
            <a:ext cx="542603" cy="989120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4761230" y="40252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课程进度安排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8130" y="1581150"/>
            <a:ext cx="1099185" cy="460375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 b="1"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第一天</a:t>
            </a:r>
            <a:endParaRPr lang="zh-CN" altLang="en-US" sz="2400" b="1">
              <a:solidFill>
                <a:schemeClr val="accent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57165" y="1581150"/>
            <a:ext cx="1101090" cy="460375"/>
          </a:xfrm>
          <a:prstGeom prst="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 b="1">
                <a:ln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第二天</a:t>
            </a:r>
            <a:endParaRPr lang="zh-CN" altLang="en-US" sz="2400" b="1">
              <a:ln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27490" y="1581150"/>
            <a:ext cx="1101090" cy="46037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中宋" panose="02010600040101010101" charset="-122"/>
                <a:ea typeface="华文中宋" panose="02010600040101010101" charset="-122"/>
              </a:rPr>
              <a:t>第三天</a:t>
            </a:r>
            <a:endParaRPr lang="zh-CN" altLang="en-US" sz="2400" b="1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19785" y="4331335"/>
            <a:ext cx="1055243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79705" y="396303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上午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9705" y="433133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下午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5" name="文本框 14" descr="7b0a202020202262756c6c6574223a20227b5c2263617465676f727949645c223a31303031322c5c2274656d706c61746549645c223a32303233313330367d220a7d0a"/>
          <p:cNvSpPr txBox="1"/>
          <p:nvPr/>
        </p:nvSpPr>
        <p:spPr>
          <a:xfrm>
            <a:off x="966470" y="2423160"/>
            <a:ext cx="26390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2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进入树莓派的世界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2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物品梳理和课程安排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2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开发环境配置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</p:txBody>
      </p:sp>
      <p:sp>
        <p:nvSpPr>
          <p:cNvPr id="22" name="文本框 21" descr="7b0a202020202262756c6c6574223a20227b5c2263617465676f727949645c223a31303031322c5c2274656d706c61746549645c223a32303233313239327d220a7d0a"/>
          <p:cNvSpPr txBox="1"/>
          <p:nvPr/>
        </p:nvSpPr>
        <p:spPr>
          <a:xfrm>
            <a:off x="966470" y="4565650"/>
            <a:ext cx="26390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Blip>
                <a:blip r:embed="rId3"/>
              </a:buBlip>
            </a:pPr>
            <a:r>
              <a:rPr lang="zh-CN" altLang="en-US">
                <a:latin typeface="Consolas" panose="020B0609020204030204" charset="0"/>
                <a:ea typeface="方正悠黑体" panose="02010600010101010101" charset="-122"/>
                <a:cs typeface="Consolas" panose="020B0609020204030204" charset="0"/>
              </a:rPr>
              <a:t>打印Hello world</a:t>
            </a:r>
            <a:endParaRPr lang="zh-CN" altLang="en-US">
              <a:latin typeface="Consolas" panose="020B0609020204030204" charset="0"/>
              <a:ea typeface="方正悠黑体" panose="02010600010101010101" charset="-122"/>
              <a:cs typeface="Consolas" panose="020B0609020204030204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Blip>
                <a:blip r:embed="rId3"/>
              </a:buBlip>
            </a:pPr>
            <a:r>
              <a:rPr lang="zh-CN" altLang="en-US">
                <a:latin typeface="Consolas" panose="020B0609020204030204" charset="0"/>
                <a:ea typeface="方正悠黑体" panose="02010600010101010101" charset="-122"/>
                <a:cs typeface="Consolas" panose="020B0609020204030204" charset="0"/>
              </a:rPr>
              <a:t>点亮一盏LED灯</a:t>
            </a:r>
            <a:endParaRPr lang="zh-CN" altLang="en-US">
              <a:latin typeface="Consolas" panose="020B0609020204030204" charset="0"/>
              <a:ea typeface="方正悠黑体" panose="02010600010101010101" charset="-122"/>
              <a:cs typeface="Consolas" panose="020B0609020204030204" charset="0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Blip>
                <a:blip r:embed="rId3"/>
              </a:buBlip>
            </a:pPr>
            <a:r>
              <a:rPr lang="zh-CN" altLang="en-US">
                <a:latin typeface="Consolas" panose="020B0609020204030204" charset="0"/>
                <a:ea typeface="方正悠黑体" panose="02010600010101010101" charset="-122"/>
                <a:cs typeface="Consolas" panose="020B0609020204030204" charset="0"/>
              </a:rPr>
              <a:t>进阶内容</a:t>
            </a:r>
            <a:endParaRPr lang="zh-CN" altLang="en-US">
              <a:latin typeface="Consolas" panose="020B0609020204030204" charset="0"/>
              <a:ea typeface="方正悠黑体" panose="02010600010101010101" charset="-122"/>
              <a:cs typeface="Consolas" panose="020B0609020204030204" charset="0"/>
            </a:endParaRPr>
          </a:p>
        </p:txBody>
      </p:sp>
      <p:sp>
        <p:nvSpPr>
          <p:cNvPr id="35" name="文本框 34" descr="7b0a202020202262756c6c6574223a20227b5c2263617465676f727949645c223a31303031322c5c2274656d706c61746549645c223a32303233313238387d220a7d0a"/>
          <p:cNvSpPr txBox="1"/>
          <p:nvPr/>
        </p:nvSpPr>
        <p:spPr>
          <a:xfrm>
            <a:off x="4438650" y="2517140"/>
            <a:ext cx="26390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4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用树莓派控制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电机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4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电机控制实践</a:t>
            </a:r>
            <a:r>
              <a:rPr lang="en-US" altLang="zh-CN">
                <a:latin typeface="方正悠黑体" panose="02010600010101010101" charset="-122"/>
                <a:ea typeface="方正悠黑体" panose="02010600010101010101" charset="-122"/>
              </a:rPr>
              <a:t>——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小车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走迷宫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</p:txBody>
      </p:sp>
      <p:sp>
        <p:nvSpPr>
          <p:cNvPr id="36" name="文本框 35" descr="7b0a202020202262756c6c6574223a20227b5c2263617465676f727949645c223a31303031322c5c2274656d706c61746549645c223a32303233313237397d220a7d0a"/>
          <p:cNvSpPr txBox="1"/>
          <p:nvPr/>
        </p:nvSpPr>
        <p:spPr>
          <a:xfrm>
            <a:off x="4488180" y="4699635"/>
            <a:ext cx="26390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5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超声波测距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原理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5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利用超声波实现避障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效果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</p:txBody>
      </p:sp>
      <p:sp>
        <p:nvSpPr>
          <p:cNvPr id="37" name="文本框 36" descr="7b0a202020202262756c6c6574223a20227b5c2263617465676f727949645c223a31303031322c5c2274656d706c61746549645c223a32303233313238337d220a7d0a"/>
          <p:cNvSpPr txBox="1"/>
          <p:nvPr/>
        </p:nvSpPr>
        <p:spPr>
          <a:xfrm>
            <a:off x="8317230" y="2630805"/>
            <a:ext cx="26390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6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超声波避障实践</a:t>
            </a:r>
            <a:r>
              <a:rPr lang="en-US" altLang="zh-CN">
                <a:latin typeface="方正悠黑体" panose="02010600010101010101" charset="-122"/>
                <a:ea typeface="方正悠黑体" panose="02010600010101010101" charset="-122"/>
              </a:rPr>
              <a:t>——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小车自动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避障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6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寻迹模块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介绍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</p:txBody>
      </p:sp>
      <p:sp>
        <p:nvSpPr>
          <p:cNvPr id="38" name="文本框 37" descr="7b0a202020202262756c6c6574223a20227b5c2263617465676f727949645c223a31303031322c5c2274656d706c61746549645c223a32303233313237347d220a7d0a"/>
          <p:cNvSpPr txBox="1"/>
          <p:nvPr/>
        </p:nvSpPr>
        <p:spPr>
          <a:xfrm>
            <a:off x="8317230" y="4699635"/>
            <a:ext cx="26390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7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寻迹模块实践</a:t>
            </a:r>
            <a:r>
              <a:rPr lang="en-US" altLang="zh-CN">
                <a:latin typeface="方正悠黑体" panose="02010600010101010101" charset="-122"/>
                <a:ea typeface="方正悠黑体" panose="02010600010101010101" charset="-122"/>
              </a:rPr>
              <a:t>——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自动巡线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小车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Blip>
                <a:blip r:embed="rId7"/>
              </a:buBlip>
            </a:pP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知识</a:t>
            </a:r>
            <a:r>
              <a:rPr lang="zh-CN" altLang="en-US">
                <a:latin typeface="方正悠黑体" panose="02010600010101010101" charset="-122"/>
                <a:ea typeface="方正悠黑体" panose="02010600010101010101" charset="-122"/>
              </a:rPr>
              <a:t>总结</a:t>
            </a:r>
            <a:endParaRPr lang="zh-CN" altLang="en-US">
              <a:latin typeface="方正悠黑体" panose="02010600010101010101" charset="-122"/>
              <a:ea typeface="方正悠黑体" panose="0201060001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稻壳儿春秋广告/盗版必究        原创来源：http://chn.docer.com/works?userid=199329941#!/work_time"/>
          <p:cNvSpPr/>
          <p:nvPr/>
        </p:nvSpPr>
        <p:spPr bwMode="auto">
          <a:xfrm>
            <a:off x="7996632" y="0"/>
            <a:ext cx="169863" cy="1971675"/>
          </a:xfrm>
          <a:custGeom>
            <a:avLst/>
            <a:gdLst>
              <a:gd name="T0" fmla="*/ 23 w 45"/>
              <a:gd name="T1" fmla="*/ 522 h 522"/>
              <a:gd name="T2" fmla="*/ 17 w 45"/>
              <a:gd name="T3" fmla="*/ 509 h 522"/>
              <a:gd name="T4" fmla="*/ 6 w 45"/>
              <a:gd name="T5" fmla="*/ 399 h 522"/>
              <a:gd name="T6" fmla="*/ 7 w 45"/>
              <a:gd name="T7" fmla="*/ 274 h 522"/>
              <a:gd name="T8" fmla="*/ 22 w 45"/>
              <a:gd name="T9" fmla="*/ 149 h 522"/>
              <a:gd name="T10" fmla="*/ 33 w 45"/>
              <a:gd name="T11" fmla="*/ 0 h 522"/>
              <a:gd name="T12" fmla="*/ 39 w 45"/>
              <a:gd name="T13" fmla="*/ 15 h 522"/>
              <a:gd name="T14" fmla="*/ 27 w 45"/>
              <a:gd name="T15" fmla="*/ 165 h 522"/>
              <a:gd name="T16" fmla="*/ 21 w 45"/>
              <a:gd name="T17" fmla="*/ 224 h 522"/>
              <a:gd name="T18" fmla="*/ 11 w 45"/>
              <a:gd name="T19" fmla="*/ 344 h 522"/>
              <a:gd name="T20" fmla="*/ 17 w 45"/>
              <a:gd name="T21" fmla="*/ 403 h 522"/>
              <a:gd name="T22" fmla="*/ 23 w 45"/>
              <a:gd name="T23" fmla="*/ 464 h 522"/>
              <a:gd name="T24" fmla="*/ 27 w 45"/>
              <a:gd name="T25" fmla="*/ 509 h 522"/>
              <a:gd name="T26" fmla="*/ 23 w 45"/>
              <a:gd name="T27" fmla="*/ 522 h 5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" h="522">
                <a:moveTo>
                  <a:pt x="23" y="522"/>
                </a:moveTo>
                <a:cubicBezTo>
                  <a:pt x="12" y="520"/>
                  <a:pt x="17" y="513"/>
                  <a:pt x="17" y="509"/>
                </a:cubicBezTo>
                <a:cubicBezTo>
                  <a:pt x="18" y="471"/>
                  <a:pt x="12" y="435"/>
                  <a:pt x="6" y="399"/>
                </a:cubicBezTo>
                <a:cubicBezTo>
                  <a:pt x="0" y="358"/>
                  <a:pt x="4" y="316"/>
                  <a:pt x="7" y="274"/>
                </a:cubicBezTo>
                <a:cubicBezTo>
                  <a:pt x="10" y="232"/>
                  <a:pt x="16" y="190"/>
                  <a:pt x="22" y="149"/>
                </a:cubicBezTo>
                <a:cubicBezTo>
                  <a:pt x="30" y="99"/>
                  <a:pt x="38" y="48"/>
                  <a:pt x="33" y="0"/>
                </a:cubicBezTo>
                <a:cubicBezTo>
                  <a:pt x="41" y="2"/>
                  <a:pt x="38" y="11"/>
                  <a:pt x="39" y="15"/>
                </a:cubicBezTo>
                <a:cubicBezTo>
                  <a:pt x="45" y="63"/>
                  <a:pt x="36" y="116"/>
                  <a:pt x="27" y="165"/>
                </a:cubicBezTo>
                <a:cubicBezTo>
                  <a:pt x="23" y="184"/>
                  <a:pt x="23" y="204"/>
                  <a:pt x="21" y="224"/>
                </a:cubicBezTo>
                <a:cubicBezTo>
                  <a:pt x="16" y="263"/>
                  <a:pt x="11" y="303"/>
                  <a:pt x="11" y="344"/>
                </a:cubicBezTo>
                <a:cubicBezTo>
                  <a:pt x="12" y="364"/>
                  <a:pt x="14" y="383"/>
                  <a:pt x="17" y="403"/>
                </a:cubicBezTo>
                <a:cubicBezTo>
                  <a:pt x="19" y="423"/>
                  <a:pt x="20" y="444"/>
                  <a:pt x="23" y="464"/>
                </a:cubicBezTo>
                <a:cubicBezTo>
                  <a:pt x="26" y="479"/>
                  <a:pt x="27" y="493"/>
                  <a:pt x="27" y="509"/>
                </a:cubicBezTo>
                <a:cubicBezTo>
                  <a:pt x="27" y="513"/>
                  <a:pt x="30" y="518"/>
                  <a:pt x="23" y="522"/>
                </a:cubicBezTo>
                <a:close/>
              </a:path>
            </a:pathLst>
          </a:custGeom>
          <a:solidFill>
            <a:srgbClr val="434C6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7" name="稻壳儿春秋广告/盗版必究        原创来源：http://chn.docer.com/works?userid=199329941#!/work_time60"/>
          <p:cNvSpPr/>
          <p:nvPr/>
        </p:nvSpPr>
        <p:spPr bwMode="auto">
          <a:xfrm>
            <a:off x="5907087" y="0"/>
            <a:ext cx="188913" cy="3059113"/>
          </a:xfrm>
          <a:custGeom>
            <a:avLst/>
            <a:gdLst>
              <a:gd name="T0" fmla="*/ 18 w 50"/>
              <a:gd name="T1" fmla="*/ 810 h 810"/>
              <a:gd name="T2" fmla="*/ 12 w 50"/>
              <a:gd name="T3" fmla="*/ 790 h 810"/>
              <a:gd name="T4" fmla="*/ 5 w 50"/>
              <a:gd name="T5" fmla="*/ 619 h 810"/>
              <a:gd name="T6" fmla="*/ 9 w 50"/>
              <a:gd name="T7" fmla="*/ 425 h 810"/>
              <a:gd name="T8" fmla="*/ 27 w 50"/>
              <a:gd name="T9" fmla="*/ 230 h 810"/>
              <a:gd name="T10" fmla="*/ 38 w 50"/>
              <a:gd name="T11" fmla="*/ 0 h 810"/>
              <a:gd name="T12" fmla="*/ 44 w 50"/>
              <a:gd name="T13" fmla="*/ 24 h 810"/>
              <a:gd name="T14" fmla="*/ 31 w 50"/>
              <a:gd name="T15" fmla="*/ 256 h 810"/>
              <a:gd name="T16" fmla="*/ 24 w 50"/>
              <a:gd name="T17" fmla="*/ 347 h 810"/>
              <a:gd name="T18" fmla="*/ 12 w 50"/>
              <a:gd name="T19" fmla="*/ 534 h 810"/>
              <a:gd name="T20" fmla="*/ 15 w 50"/>
              <a:gd name="T21" fmla="*/ 625 h 810"/>
              <a:gd name="T22" fmla="*/ 20 w 50"/>
              <a:gd name="T23" fmla="*/ 720 h 810"/>
              <a:gd name="T24" fmla="*/ 23 w 50"/>
              <a:gd name="T25" fmla="*/ 789 h 810"/>
              <a:gd name="T26" fmla="*/ 18 w 50"/>
              <a:gd name="T27" fmla="*/ 810 h 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0" h="810">
                <a:moveTo>
                  <a:pt x="18" y="810"/>
                </a:moveTo>
                <a:cubicBezTo>
                  <a:pt x="7" y="806"/>
                  <a:pt x="12" y="796"/>
                  <a:pt x="12" y="790"/>
                </a:cubicBezTo>
                <a:cubicBezTo>
                  <a:pt x="15" y="731"/>
                  <a:pt x="10" y="674"/>
                  <a:pt x="5" y="619"/>
                </a:cubicBezTo>
                <a:cubicBezTo>
                  <a:pt x="0" y="555"/>
                  <a:pt x="5" y="490"/>
                  <a:pt x="9" y="425"/>
                </a:cubicBezTo>
                <a:cubicBezTo>
                  <a:pt x="13" y="360"/>
                  <a:pt x="20" y="295"/>
                  <a:pt x="27" y="230"/>
                </a:cubicBezTo>
                <a:cubicBezTo>
                  <a:pt x="34" y="154"/>
                  <a:pt x="43" y="75"/>
                  <a:pt x="38" y="0"/>
                </a:cubicBezTo>
                <a:cubicBezTo>
                  <a:pt x="46" y="4"/>
                  <a:pt x="44" y="17"/>
                  <a:pt x="44" y="24"/>
                </a:cubicBezTo>
                <a:cubicBezTo>
                  <a:pt x="50" y="98"/>
                  <a:pt x="41" y="181"/>
                  <a:pt x="31" y="256"/>
                </a:cubicBezTo>
                <a:cubicBezTo>
                  <a:pt x="27" y="286"/>
                  <a:pt x="27" y="317"/>
                  <a:pt x="24" y="347"/>
                </a:cubicBezTo>
                <a:cubicBezTo>
                  <a:pt x="18" y="407"/>
                  <a:pt x="12" y="469"/>
                  <a:pt x="12" y="534"/>
                </a:cubicBezTo>
                <a:cubicBezTo>
                  <a:pt x="12" y="564"/>
                  <a:pt x="14" y="594"/>
                  <a:pt x="15" y="625"/>
                </a:cubicBezTo>
                <a:cubicBezTo>
                  <a:pt x="17" y="657"/>
                  <a:pt x="18" y="688"/>
                  <a:pt x="20" y="720"/>
                </a:cubicBezTo>
                <a:cubicBezTo>
                  <a:pt x="22" y="742"/>
                  <a:pt x="23" y="765"/>
                  <a:pt x="23" y="789"/>
                </a:cubicBezTo>
                <a:cubicBezTo>
                  <a:pt x="22" y="796"/>
                  <a:pt x="26" y="805"/>
                  <a:pt x="18" y="810"/>
                </a:cubicBezTo>
                <a:close/>
              </a:path>
            </a:pathLst>
          </a:custGeom>
          <a:solidFill>
            <a:srgbClr val="434C6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8" name="稻壳儿春秋广告/盗版必究        原创来源：http://chn.docer.com/works?userid=199329941#!/work_time"/>
          <p:cNvSpPr/>
          <p:nvPr/>
        </p:nvSpPr>
        <p:spPr bwMode="auto">
          <a:xfrm>
            <a:off x="3785040" y="0"/>
            <a:ext cx="131763" cy="1839913"/>
          </a:xfrm>
          <a:custGeom>
            <a:avLst/>
            <a:gdLst>
              <a:gd name="T0" fmla="*/ 17 w 35"/>
              <a:gd name="T1" fmla="*/ 487 h 487"/>
              <a:gd name="T2" fmla="*/ 12 w 35"/>
              <a:gd name="T3" fmla="*/ 475 h 487"/>
              <a:gd name="T4" fmla="*/ 6 w 35"/>
              <a:gd name="T5" fmla="*/ 372 h 487"/>
              <a:gd name="T6" fmla="*/ 7 w 35"/>
              <a:gd name="T7" fmla="*/ 256 h 487"/>
              <a:gd name="T8" fmla="*/ 18 w 35"/>
              <a:gd name="T9" fmla="*/ 139 h 487"/>
              <a:gd name="T10" fmla="*/ 16 w 35"/>
              <a:gd name="T11" fmla="*/ 0 h 487"/>
              <a:gd name="T12" fmla="*/ 24 w 35"/>
              <a:gd name="T13" fmla="*/ 13 h 487"/>
              <a:gd name="T14" fmla="*/ 23 w 35"/>
              <a:gd name="T15" fmla="*/ 154 h 487"/>
              <a:gd name="T16" fmla="*/ 21 w 35"/>
              <a:gd name="T17" fmla="*/ 182 h 487"/>
              <a:gd name="T18" fmla="*/ 19 w 35"/>
              <a:gd name="T19" fmla="*/ 209 h 487"/>
              <a:gd name="T20" fmla="*/ 11 w 35"/>
              <a:gd name="T21" fmla="*/ 321 h 487"/>
              <a:gd name="T22" fmla="*/ 13 w 35"/>
              <a:gd name="T23" fmla="*/ 349 h 487"/>
              <a:gd name="T24" fmla="*/ 16 w 35"/>
              <a:gd name="T25" fmla="*/ 376 h 487"/>
              <a:gd name="T26" fmla="*/ 20 w 35"/>
              <a:gd name="T27" fmla="*/ 433 h 487"/>
              <a:gd name="T28" fmla="*/ 22 w 35"/>
              <a:gd name="T29" fmla="*/ 474 h 487"/>
              <a:gd name="T30" fmla="*/ 17 w 35"/>
              <a:gd name="T31" fmla="*/ 487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" h="487">
                <a:moveTo>
                  <a:pt x="17" y="487"/>
                </a:moveTo>
                <a:cubicBezTo>
                  <a:pt x="6" y="484"/>
                  <a:pt x="11" y="478"/>
                  <a:pt x="12" y="475"/>
                </a:cubicBezTo>
                <a:cubicBezTo>
                  <a:pt x="15" y="439"/>
                  <a:pt x="11" y="405"/>
                  <a:pt x="6" y="372"/>
                </a:cubicBezTo>
                <a:cubicBezTo>
                  <a:pt x="0" y="334"/>
                  <a:pt x="5" y="295"/>
                  <a:pt x="7" y="256"/>
                </a:cubicBezTo>
                <a:cubicBezTo>
                  <a:pt x="9" y="218"/>
                  <a:pt x="14" y="178"/>
                  <a:pt x="18" y="139"/>
                </a:cubicBezTo>
                <a:cubicBezTo>
                  <a:pt x="22" y="92"/>
                  <a:pt x="26" y="44"/>
                  <a:pt x="16" y="0"/>
                </a:cubicBezTo>
                <a:cubicBezTo>
                  <a:pt x="25" y="1"/>
                  <a:pt x="23" y="9"/>
                  <a:pt x="24" y="13"/>
                </a:cubicBezTo>
                <a:cubicBezTo>
                  <a:pt x="35" y="57"/>
                  <a:pt x="30" y="108"/>
                  <a:pt x="23" y="154"/>
                </a:cubicBezTo>
                <a:cubicBezTo>
                  <a:pt x="22" y="163"/>
                  <a:pt x="21" y="172"/>
                  <a:pt x="21" y="182"/>
                </a:cubicBezTo>
                <a:cubicBezTo>
                  <a:pt x="20" y="191"/>
                  <a:pt x="20" y="200"/>
                  <a:pt x="19" y="209"/>
                </a:cubicBezTo>
                <a:cubicBezTo>
                  <a:pt x="16" y="245"/>
                  <a:pt x="11" y="283"/>
                  <a:pt x="11" y="321"/>
                </a:cubicBezTo>
                <a:cubicBezTo>
                  <a:pt x="11" y="330"/>
                  <a:pt x="12" y="339"/>
                  <a:pt x="13" y="349"/>
                </a:cubicBezTo>
                <a:cubicBezTo>
                  <a:pt x="14" y="358"/>
                  <a:pt x="15" y="367"/>
                  <a:pt x="16" y="376"/>
                </a:cubicBezTo>
                <a:cubicBezTo>
                  <a:pt x="18" y="395"/>
                  <a:pt x="18" y="414"/>
                  <a:pt x="20" y="433"/>
                </a:cubicBezTo>
                <a:cubicBezTo>
                  <a:pt x="22" y="446"/>
                  <a:pt x="22" y="460"/>
                  <a:pt x="22" y="474"/>
                </a:cubicBezTo>
                <a:cubicBezTo>
                  <a:pt x="22" y="479"/>
                  <a:pt x="25" y="484"/>
                  <a:pt x="17" y="487"/>
                </a:cubicBezTo>
                <a:close/>
              </a:path>
            </a:pathLst>
          </a:custGeom>
          <a:solidFill>
            <a:srgbClr val="434C6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55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360" y="871537"/>
            <a:ext cx="1232517" cy="1477179"/>
          </a:xfrm>
          <a:prstGeom prst="rect">
            <a:avLst/>
          </a:prstGeom>
        </p:spPr>
      </p:pic>
      <p:pic>
        <p:nvPicPr>
          <p:cNvPr id="69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17" y="1971675"/>
            <a:ext cx="1649852" cy="1977358"/>
          </a:xfrm>
          <a:prstGeom prst="rect">
            <a:avLst/>
          </a:prstGeom>
        </p:spPr>
      </p:pic>
      <p:pic>
        <p:nvPicPr>
          <p:cNvPr id="70" name="稻壳儿春秋广告/盗版必究        原创来源：http://chn.docer.com/works?userid=199329941#!/work_tim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998" y="1090858"/>
            <a:ext cx="1249981" cy="1498110"/>
          </a:xfrm>
          <a:prstGeom prst="rect">
            <a:avLst/>
          </a:prstGeom>
        </p:spPr>
      </p:pic>
      <p:sp>
        <p:nvSpPr>
          <p:cNvPr id="72" name="稻壳儿春秋广告/盗版必究        原创来源：http://chn.docer.com/works?userid=199329941#!/work_time"/>
          <p:cNvSpPr txBox="1"/>
          <p:nvPr/>
        </p:nvSpPr>
        <p:spPr>
          <a:xfrm>
            <a:off x="3228975" y="4463271"/>
            <a:ext cx="5734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4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感谢您的支持与关注</a:t>
            </a:r>
            <a:endParaRPr lang="zh-CN" altLang="en-US" sz="4800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124326" y="0"/>
            <a:ext cx="535022" cy="1001723"/>
            <a:chOff x="3234663" y="0"/>
            <a:chExt cx="1232517" cy="2307643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830465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7892865" y="0"/>
            <a:ext cx="716183" cy="1366310"/>
            <a:chOff x="5176615" y="0"/>
            <a:chExt cx="1649852" cy="3147532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5" y="1170174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364254" y="0"/>
            <a:ext cx="542603" cy="989120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71" name="稻壳儿春秋广告/盗版必究        原创来源：http://chn.docer.com/works?userid=199329941#!/work_time"/>
          <p:cNvSpPr>
            <a:spLocks noChangeArrowheads="1"/>
          </p:cNvSpPr>
          <p:nvPr/>
        </p:nvSpPr>
        <p:spPr bwMode="auto">
          <a:xfrm>
            <a:off x="5303520" y="1366431"/>
            <a:ext cx="1584958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3200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Calibri" panose="020F0502020204030204" pitchFamily="34" charset="0"/>
              </a:rPr>
              <a:t>目  录</a:t>
            </a:r>
            <a:endParaRPr lang="zh-CN" altLang="en-US" sz="3200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Calibri" panose="020F0502020204030204" pitchFamily="34" charset="0"/>
            </a:endParaRPr>
          </a:p>
        </p:txBody>
      </p:sp>
      <p:sp>
        <p:nvSpPr>
          <p:cNvPr id="80" name="稻壳儿春秋广告/盗版必究        原创来源：http://chn.docer.com/works?userid=199329941#!/work_time"/>
          <p:cNvSpPr txBox="1"/>
          <p:nvPr/>
        </p:nvSpPr>
        <p:spPr>
          <a:xfrm>
            <a:off x="3613246" y="3318571"/>
            <a:ext cx="2655136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Droid Sans Fallback" panose="020B0502000000000001" pitchFamily="50" charset="-128"/>
              </a:rPr>
              <a:t>进入树莓派的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Droid Sans Fallback" panose="020B0502000000000001" pitchFamily="50" charset="-128"/>
              </a:rPr>
              <a:t>世界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  <a:sym typeface="Droid Sans Fallback" panose="020B0502000000000001" pitchFamily="50" charset="-128"/>
            </a:endParaRPr>
          </a:p>
        </p:txBody>
      </p:sp>
      <p:sp>
        <p:nvSpPr>
          <p:cNvPr id="84" name="稻壳儿春秋广告/盗版必究        原创来源：http://chn.docer.com/works?userid=199329941#!/work_time"/>
          <p:cNvSpPr txBox="1"/>
          <p:nvPr/>
        </p:nvSpPr>
        <p:spPr>
          <a:xfrm>
            <a:off x="3650414" y="4913691"/>
            <a:ext cx="2655136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Droid Sans Fallback" panose="020B0502000000000001" pitchFamily="50" charset="-128"/>
              </a:rPr>
              <a:t>课程内容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Droid Sans Fallback" panose="020B0502000000000001" pitchFamily="50" charset="-128"/>
              </a:rPr>
              <a:t>介绍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  <a:sym typeface="Droid Sans Fallback" panose="020B0502000000000001" pitchFamily="50" charset="-128"/>
            </a:endParaRPr>
          </a:p>
        </p:txBody>
      </p:sp>
      <p:sp>
        <p:nvSpPr>
          <p:cNvPr id="82" name="稻壳儿春秋广告/盗版必究        原创来源：http://chn.docer.com/works?userid=199329941#!/work_time"/>
          <p:cNvSpPr txBox="1"/>
          <p:nvPr/>
        </p:nvSpPr>
        <p:spPr>
          <a:xfrm>
            <a:off x="8028401" y="3319242"/>
            <a:ext cx="2655136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Droid Sans Fallback" panose="020B0502000000000001" pitchFamily="50" charset="-128"/>
              </a:rPr>
              <a:t>树莓派的各种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Droid Sans Fallback" panose="020B0502000000000001" pitchFamily="50" charset="-128"/>
              </a:rPr>
              <a:t>应用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  <a:sym typeface="Droid Sans Fallback" panose="020B0502000000000001" pitchFamily="50" charset="-128"/>
            </a:endParaRPr>
          </a:p>
        </p:txBody>
      </p:sp>
      <p:sp>
        <p:nvSpPr>
          <p:cNvPr id="86" name="稻壳儿春秋广告/盗版必究        原创来源：http://chn.docer.com/works?userid=199329941#!/work_time"/>
          <p:cNvSpPr txBox="1"/>
          <p:nvPr/>
        </p:nvSpPr>
        <p:spPr>
          <a:xfrm>
            <a:off x="7926504" y="4913727"/>
            <a:ext cx="2655136" cy="3987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Droid Sans Fallback" panose="020B0502000000000001" pitchFamily="50" charset="-128"/>
              </a:rPr>
              <a:t>物品清单和课程</a:t>
            </a:r>
            <a:r>
              <a:rPr lang="zh-CN" altLang="en-US" sz="20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Droid Sans Fallback" panose="020B0502000000000001" pitchFamily="50" charset="-128"/>
              </a:rPr>
              <a:t>安排</a:t>
            </a:r>
            <a:endParaRPr lang="zh-CN" altLang="en-US" sz="20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  <a:sym typeface="Droid Sans Fallback" panose="020B0502000000000001" pitchFamily="50" charset="-128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16480" y="3008630"/>
            <a:ext cx="1046480" cy="1021080"/>
            <a:chOff x="1113" y="4728"/>
            <a:chExt cx="1648" cy="1608"/>
          </a:xfrm>
        </p:grpSpPr>
        <p:sp>
          <p:nvSpPr>
            <p:cNvPr id="12" name="稻壳儿春秋广告/盗版必究        原创来源：http://chn.docer.com/works?userid=199329941#!/work_time"/>
            <p:cNvSpPr/>
            <p:nvPr/>
          </p:nvSpPr>
          <p:spPr bwMode="auto">
            <a:xfrm>
              <a:off x="1113" y="4728"/>
              <a:ext cx="1648" cy="1608"/>
            </a:xfrm>
            <a:custGeom>
              <a:avLst/>
              <a:gdLst>
                <a:gd name="T0" fmla="*/ 24 w 275"/>
                <a:gd name="T1" fmla="*/ 145 h 268"/>
                <a:gd name="T2" fmla="*/ 32 w 275"/>
                <a:gd name="T3" fmla="*/ 154 h 268"/>
                <a:gd name="T4" fmla="*/ 32 w 275"/>
                <a:gd name="T5" fmla="*/ 164 h 268"/>
                <a:gd name="T6" fmla="*/ 45 w 275"/>
                <a:gd name="T7" fmla="*/ 203 h 268"/>
                <a:gd name="T8" fmla="*/ 71 w 275"/>
                <a:gd name="T9" fmla="*/ 233 h 268"/>
                <a:gd name="T10" fmla="*/ 105 w 275"/>
                <a:gd name="T11" fmla="*/ 251 h 268"/>
                <a:gd name="T12" fmla="*/ 141 w 275"/>
                <a:gd name="T13" fmla="*/ 257 h 268"/>
                <a:gd name="T14" fmla="*/ 218 w 275"/>
                <a:gd name="T15" fmla="*/ 231 h 268"/>
                <a:gd name="T16" fmla="*/ 264 w 275"/>
                <a:gd name="T17" fmla="*/ 162 h 268"/>
                <a:gd name="T18" fmla="*/ 251 w 275"/>
                <a:gd name="T19" fmla="*/ 75 h 268"/>
                <a:gd name="T20" fmla="*/ 179 w 275"/>
                <a:gd name="T21" fmla="*/ 16 h 268"/>
                <a:gd name="T22" fmla="*/ 118 w 275"/>
                <a:gd name="T23" fmla="*/ 10 h 268"/>
                <a:gd name="T24" fmla="*/ 60 w 275"/>
                <a:gd name="T25" fmla="*/ 34 h 268"/>
                <a:gd name="T26" fmla="*/ 19 w 275"/>
                <a:gd name="T27" fmla="*/ 83 h 268"/>
                <a:gd name="T28" fmla="*/ 6 w 275"/>
                <a:gd name="T29" fmla="*/ 145 h 268"/>
                <a:gd name="T30" fmla="*/ 0 w 275"/>
                <a:gd name="T31" fmla="*/ 133 h 268"/>
                <a:gd name="T32" fmla="*/ 1 w 275"/>
                <a:gd name="T33" fmla="*/ 125 h 268"/>
                <a:gd name="T34" fmla="*/ 2 w 275"/>
                <a:gd name="T35" fmla="*/ 118 h 268"/>
                <a:gd name="T36" fmla="*/ 4 w 275"/>
                <a:gd name="T37" fmla="*/ 109 h 268"/>
                <a:gd name="T38" fmla="*/ 5 w 275"/>
                <a:gd name="T39" fmla="*/ 101 h 268"/>
                <a:gd name="T40" fmla="*/ 11 w 275"/>
                <a:gd name="T41" fmla="*/ 85 h 268"/>
                <a:gd name="T42" fmla="*/ 18 w 275"/>
                <a:gd name="T43" fmla="*/ 70 h 268"/>
                <a:gd name="T44" fmla="*/ 27 w 275"/>
                <a:gd name="T45" fmla="*/ 56 h 268"/>
                <a:gd name="T46" fmla="*/ 80 w 275"/>
                <a:gd name="T47" fmla="*/ 13 h 268"/>
                <a:gd name="T48" fmla="*/ 146 w 275"/>
                <a:gd name="T49" fmla="*/ 1 h 268"/>
                <a:gd name="T50" fmla="*/ 205 w 275"/>
                <a:gd name="T51" fmla="*/ 20 h 268"/>
                <a:gd name="T52" fmla="*/ 242 w 275"/>
                <a:gd name="T53" fmla="*/ 49 h 268"/>
                <a:gd name="T54" fmla="*/ 267 w 275"/>
                <a:gd name="T55" fmla="*/ 89 h 268"/>
                <a:gd name="T56" fmla="*/ 275 w 275"/>
                <a:gd name="T57" fmla="*/ 132 h 268"/>
                <a:gd name="T58" fmla="*/ 268 w 275"/>
                <a:gd name="T59" fmla="*/ 176 h 268"/>
                <a:gd name="T60" fmla="*/ 215 w 275"/>
                <a:gd name="T61" fmla="*/ 244 h 268"/>
                <a:gd name="T62" fmla="*/ 134 w 275"/>
                <a:gd name="T63" fmla="*/ 266 h 268"/>
                <a:gd name="T64" fmla="*/ 91 w 275"/>
                <a:gd name="T65" fmla="*/ 254 h 268"/>
                <a:gd name="T66" fmla="*/ 53 w 275"/>
                <a:gd name="T67" fmla="*/ 227 h 268"/>
                <a:gd name="T68" fmla="*/ 33 w 275"/>
                <a:gd name="T69" fmla="*/ 200 h 268"/>
                <a:gd name="T70" fmla="*/ 26 w 275"/>
                <a:gd name="T71" fmla="*/ 184 h 268"/>
                <a:gd name="T72" fmla="*/ 24 w 275"/>
                <a:gd name="T73" fmla="*/ 175 h 268"/>
                <a:gd name="T74" fmla="*/ 23 w 275"/>
                <a:gd name="T75" fmla="*/ 171 h 268"/>
                <a:gd name="T76" fmla="*/ 22 w 275"/>
                <a:gd name="T77" fmla="*/ 166 h 268"/>
                <a:gd name="T78" fmla="*/ 21 w 275"/>
                <a:gd name="T79" fmla="*/ 161 h 268"/>
                <a:gd name="T80" fmla="*/ 20 w 275"/>
                <a:gd name="T81" fmla="*/ 158 h 268"/>
                <a:gd name="T82" fmla="*/ 20 w 275"/>
                <a:gd name="T83" fmla="*/ 155 h 268"/>
                <a:gd name="T84" fmla="*/ 24 w 275"/>
                <a:gd name="T85" fmla="*/ 14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68">
                  <a:moveTo>
                    <a:pt x="24" y="145"/>
                  </a:moveTo>
                  <a:cubicBezTo>
                    <a:pt x="30" y="147"/>
                    <a:pt x="32" y="150"/>
                    <a:pt x="32" y="154"/>
                  </a:cubicBezTo>
                  <a:cubicBezTo>
                    <a:pt x="32" y="157"/>
                    <a:pt x="31" y="161"/>
                    <a:pt x="32" y="164"/>
                  </a:cubicBezTo>
                  <a:cubicBezTo>
                    <a:pt x="33" y="178"/>
                    <a:pt x="38" y="191"/>
                    <a:pt x="45" y="203"/>
                  </a:cubicBezTo>
                  <a:cubicBezTo>
                    <a:pt x="51" y="214"/>
                    <a:pt x="60" y="225"/>
                    <a:pt x="71" y="233"/>
                  </a:cubicBezTo>
                  <a:cubicBezTo>
                    <a:pt x="81" y="241"/>
                    <a:pt x="92" y="247"/>
                    <a:pt x="105" y="251"/>
                  </a:cubicBezTo>
                  <a:cubicBezTo>
                    <a:pt x="117" y="255"/>
                    <a:pt x="129" y="257"/>
                    <a:pt x="141" y="257"/>
                  </a:cubicBezTo>
                  <a:cubicBezTo>
                    <a:pt x="169" y="256"/>
                    <a:pt x="196" y="248"/>
                    <a:pt x="218" y="231"/>
                  </a:cubicBezTo>
                  <a:cubicBezTo>
                    <a:pt x="241" y="215"/>
                    <a:pt x="258" y="191"/>
                    <a:pt x="264" y="162"/>
                  </a:cubicBezTo>
                  <a:cubicBezTo>
                    <a:pt x="270" y="134"/>
                    <a:pt x="267" y="102"/>
                    <a:pt x="251" y="75"/>
                  </a:cubicBezTo>
                  <a:cubicBezTo>
                    <a:pt x="237" y="48"/>
                    <a:pt x="211" y="26"/>
                    <a:pt x="179" y="16"/>
                  </a:cubicBezTo>
                  <a:cubicBezTo>
                    <a:pt x="160" y="9"/>
                    <a:pt x="139" y="7"/>
                    <a:pt x="118" y="10"/>
                  </a:cubicBezTo>
                  <a:cubicBezTo>
                    <a:pt x="98" y="13"/>
                    <a:pt x="78" y="21"/>
                    <a:pt x="60" y="34"/>
                  </a:cubicBezTo>
                  <a:cubicBezTo>
                    <a:pt x="43" y="46"/>
                    <a:pt x="28" y="63"/>
                    <a:pt x="19" y="83"/>
                  </a:cubicBezTo>
                  <a:cubicBezTo>
                    <a:pt x="9" y="102"/>
                    <a:pt x="5" y="124"/>
                    <a:pt x="6" y="145"/>
                  </a:cubicBezTo>
                  <a:cubicBezTo>
                    <a:pt x="2" y="143"/>
                    <a:pt x="0" y="138"/>
                    <a:pt x="0" y="133"/>
                  </a:cubicBezTo>
                  <a:cubicBezTo>
                    <a:pt x="0" y="130"/>
                    <a:pt x="1" y="127"/>
                    <a:pt x="1" y="125"/>
                  </a:cubicBezTo>
                  <a:cubicBezTo>
                    <a:pt x="2" y="122"/>
                    <a:pt x="2" y="120"/>
                    <a:pt x="2" y="118"/>
                  </a:cubicBezTo>
                  <a:cubicBezTo>
                    <a:pt x="3" y="115"/>
                    <a:pt x="3" y="112"/>
                    <a:pt x="4" y="109"/>
                  </a:cubicBezTo>
                  <a:cubicBezTo>
                    <a:pt x="4" y="107"/>
                    <a:pt x="5" y="104"/>
                    <a:pt x="5" y="101"/>
                  </a:cubicBezTo>
                  <a:cubicBezTo>
                    <a:pt x="7" y="96"/>
                    <a:pt x="9" y="91"/>
                    <a:pt x="11" y="85"/>
                  </a:cubicBezTo>
                  <a:cubicBezTo>
                    <a:pt x="13" y="80"/>
                    <a:pt x="15" y="75"/>
                    <a:pt x="18" y="70"/>
                  </a:cubicBezTo>
                  <a:cubicBezTo>
                    <a:pt x="21" y="65"/>
                    <a:pt x="24" y="60"/>
                    <a:pt x="27" y="56"/>
                  </a:cubicBezTo>
                  <a:cubicBezTo>
                    <a:pt x="41" y="37"/>
                    <a:pt x="59" y="22"/>
                    <a:pt x="80" y="13"/>
                  </a:cubicBezTo>
                  <a:cubicBezTo>
                    <a:pt x="101" y="4"/>
                    <a:pt x="124" y="0"/>
                    <a:pt x="146" y="1"/>
                  </a:cubicBezTo>
                  <a:cubicBezTo>
                    <a:pt x="167" y="3"/>
                    <a:pt x="188" y="9"/>
                    <a:pt x="205" y="20"/>
                  </a:cubicBezTo>
                  <a:cubicBezTo>
                    <a:pt x="219" y="28"/>
                    <a:pt x="232" y="38"/>
                    <a:pt x="242" y="49"/>
                  </a:cubicBezTo>
                  <a:cubicBezTo>
                    <a:pt x="253" y="61"/>
                    <a:pt x="262" y="74"/>
                    <a:pt x="267" y="89"/>
                  </a:cubicBezTo>
                  <a:cubicBezTo>
                    <a:pt x="272" y="103"/>
                    <a:pt x="275" y="118"/>
                    <a:pt x="275" y="132"/>
                  </a:cubicBezTo>
                  <a:cubicBezTo>
                    <a:pt x="275" y="147"/>
                    <a:pt x="273" y="162"/>
                    <a:pt x="268" y="176"/>
                  </a:cubicBezTo>
                  <a:cubicBezTo>
                    <a:pt x="259" y="204"/>
                    <a:pt x="240" y="228"/>
                    <a:pt x="215" y="244"/>
                  </a:cubicBezTo>
                  <a:cubicBezTo>
                    <a:pt x="192" y="259"/>
                    <a:pt x="164" y="268"/>
                    <a:pt x="134" y="266"/>
                  </a:cubicBezTo>
                  <a:cubicBezTo>
                    <a:pt x="119" y="265"/>
                    <a:pt x="105" y="261"/>
                    <a:pt x="91" y="254"/>
                  </a:cubicBezTo>
                  <a:cubicBezTo>
                    <a:pt x="77" y="248"/>
                    <a:pt x="64" y="239"/>
                    <a:pt x="53" y="227"/>
                  </a:cubicBezTo>
                  <a:cubicBezTo>
                    <a:pt x="45" y="219"/>
                    <a:pt x="38" y="210"/>
                    <a:pt x="33" y="200"/>
                  </a:cubicBezTo>
                  <a:cubicBezTo>
                    <a:pt x="30" y="195"/>
                    <a:pt x="28" y="189"/>
                    <a:pt x="26" y="184"/>
                  </a:cubicBezTo>
                  <a:cubicBezTo>
                    <a:pt x="25" y="181"/>
                    <a:pt x="25" y="178"/>
                    <a:pt x="24" y="175"/>
                  </a:cubicBezTo>
                  <a:cubicBezTo>
                    <a:pt x="23" y="174"/>
                    <a:pt x="23" y="172"/>
                    <a:pt x="23" y="171"/>
                  </a:cubicBezTo>
                  <a:cubicBezTo>
                    <a:pt x="22" y="169"/>
                    <a:pt x="22" y="168"/>
                    <a:pt x="22" y="166"/>
                  </a:cubicBezTo>
                  <a:cubicBezTo>
                    <a:pt x="22" y="165"/>
                    <a:pt x="21" y="163"/>
                    <a:pt x="21" y="161"/>
                  </a:cubicBezTo>
                  <a:cubicBezTo>
                    <a:pt x="20" y="160"/>
                    <a:pt x="20" y="159"/>
                    <a:pt x="20" y="158"/>
                  </a:cubicBezTo>
                  <a:cubicBezTo>
                    <a:pt x="20" y="157"/>
                    <a:pt x="20" y="156"/>
                    <a:pt x="20" y="155"/>
                  </a:cubicBezTo>
                  <a:cubicBezTo>
                    <a:pt x="20" y="151"/>
                    <a:pt x="21" y="148"/>
                    <a:pt x="24" y="145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90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1393" y="5071"/>
              <a:ext cx="1088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3200" dirty="0">
                  <a:latin typeface="华文中宋" panose="02010600040101010101" charset="-122"/>
                  <a:ea typeface="华文中宋" panose="02010600040101010101" charset="-122"/>
                  <a:cs typeface="851tegakizatsu" panose="02000600000000000000" pitchFamily="2" charset="-122"/>
                  <a:sym typeface="Calibri" panose="020F0502020204030204" pitchFamily="34" charset="0"/>
                </a:rPr>
                <a:t>壹</a:t>
              </a:r>
              <a:endParaRPr lang="zh-CN" altLang="en-US" sz="32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24955" y="3008630"/>
            <a:ext cx="1046480" cy="1021080"/>
            <a:chOff x="1113" y="7327"/>
            <a:chExt cx="1648" cy="1608"/>
          </a:xfrm>
        </p:grpSpPr>
        <p:sp>
          <p:nvSpPr>
            <p:cNvPr id="88" name="稻壳儿春秋广告/盗版必究        原创来源：http://chn.docer.com/works?userid=199329941#!/work_time"/>
            <p:cNvSpPr/>
            <p:nvPr/>
          </p:nvSpPr>
          <p:spPr bwMode="auto">
            <a:xfrm>
              <a:off x="1113" y="7327"/>
              <a:ext cx="1648" cy="1608"/>
            </a:xfrm>
            <a:custGeom>
              <a:avLst/>
              <a:gdLst>
                <a:gd name="T0" fmla="*/ 24 w 275"/>
                <a:gd name="T1" fmla="*/ 145 h 268"/>
                <a:gd name="T2" fmla="*/ 32 w 275"/>
                <a:gd name="T3" fmla="*/ 154 h 268"/>
                <a:gd name="T4" fmla="*/ 32 w 275"/>
                <a:gd name="T5" fmla="*/ 164 h 268"/>
                <a:gd name="T6" fmla="*/ 45 w 275"/>
                <a:gd name="T7" fmla="*/ 203 h 268"/>
                <a:gd name="T8" fmla="*/ 71 w 275"/>
                <a:gd name="T9" fmla="*/ 233 h 268"/>
                <a:gd name="T10" fmla="*/ 105 w 275"/>
                <a:gd name="T11" fmla="*/ 251 h 268"/>
                <a:gd name="T12" fmla="*/ 141 w 275"/>
                <a:gd name="T13" fmla="*/ 257 h 268"/>
                <a:gd name="T14" fmla="*/ 218 w 275"/>
                <a:gd name="T15" fmla="*/ 231 h 268"/>
                <a:gd name="T16" fmla="*/ 264 w 275"/>
                <a:gd name="T17" fmla="*/ 162 h 268"/>
                <a:gd name="T18" fmla="*/ 251 w 275"/>
                <a:gd name="T19" fmla="*/ 75 h 268"/>
                <a:gd name="T20" fmla="*/ 179 w 275"/>
                <a:gd name="T21" fmla="*/ 16 h 268"/>
                <a:gd name="T22" fmla="*/ 118 w 275"/>
                <a:gd name="T23" fmla="*/ 10 h 268"/>
                <a:gd name="T24" fmla="*/ 60 w 275"/>
                <a:gd name="T25" fmla="*/ 34 h 268"/>
                <a:gd name="T26" fmla="*/ 19 w 275"/>
                <a:gd name="T27" fmla="*/ 83 h 268"/>
                <a:gd name="T28" fmla="*/ 6 w 275"/>
                <a:gd name="T29" fmla="*/ 145 h 268"/>
                <a:gd name="T30" fmla="*/ 0 w 275"/>
                <a:gd name="T31" fmla="*/ 133 h 268"/>
                <a:gd name="T32" fmla="*/ 1 w 275"/>
                <a:gd name="T33" fmla="*/ 125 h 268"/>
                <a:gd name="T34" fmla="*/ 2 w 275"/>
                <a:gd name="T35" fmla="*/ 118 h 268"/>
                <a:gd name="T36" fmla="*/ 4 w 275"/>
                <a:gd name="T37" fmla="*/ 109 h 268"/>
                <a:gd name="T38" fmla="*/ 5 w 275"/>
                <a:gd name="T39" fmla="*/ 101 h 268"/>
                <a:gd name="T40" fmla="*/ 11 w 275"/>
                <a:gd name="T41" fmla="*/ 85 h 268"/>
                <a:gd name="T42" fmla="*/ 18 w 275"/>
                <a:gd name="T43" fmla="*/ 70 h 268"/>
                <a:gd name="T44" fmla="*/ 27 w 275"/>
                <a:gd name="T45" fmla="*/ 56 h 268"/>
                <a:gd name="T46" fmla="*/ 80 w 275"/>
                <a:gd name="T47" fmla="*/ 13 h 268"/>
                <a:gd name="T48" fmla="*/ 146 w 275"/>
                <a:gd name="T49" fmla="*/ 1 h 268"/>
                <a:gd name="T50" fmla="*/ 205 w 275"/>
                <a:gd name="T51" fmla="*/ 20 h 268"/>
                <a:gd name="T52" fmla="*/ 242 w 275"/>
                <a:gd name="T53" fmla="*/ 49 h 268"/>
                <a:gd name="T54" fmla="*/ 267 w 275"/>
                <a:gd name="T55" fmla="*/ 89 h 268"/>
                <a:gd name="T56" fmla="*/ 275 w 275"/>
                <a:gd name="T57" fmla="*/ 132 h 268"/>
                <a:gd name="T58" fmla="*/ 268 w 275"/>
                <a:gd name="T59" fmla="*/ 176 h 268"/>
                <a:gd name="T60" fmla="*/ 215 w 275"/>
                <a:gd name="T61" fmla="*/ 244 h 268"/>
                <a:gd name="T62" fmla="*/ 134 w 275"/>
                <a:gd name="T63" fmla="*/ 266 h 268"/>
                <a:gd name="T64" fmla="*/ 91 w 275"/>
                <a:gd name="T65" fmla="*/ 254 h 268"/>
                <a:gd name="T66" fmla="*/ 53 w 275"/>
                <a:gd name="T67" fmla="*/ 227 h 268"/>
                <a:gd name="T68" fmla="*/ 33 w 275"/>
                <a:gd name="T69" fmla="*/ 200 h 268"/>
                <a:gd name="T70" fmla="*/ 26 w 275"/>
                <a:gd name="T71" fmla="*/ 184 h 268"/>
                <a:gd name="T72" fmla="*/ 24 w 275"/>
                <a:gd name="T73" fmla="*/ 175 h 268"/>
                <a:gd name="T74" fmla="*/ 23 w 275"/>
                <a:gd name="T75" fmla="*/ 171 h 268"/>
                <a:gd name="T76" fmla="*/ 22 w 275"/>
                <a:gd name="T77" fmla="*/ 166 h 268"/>
                <a:gd name="T78" fmla="*/ 21 w 275"/>
                <a:gd name="T79" fmla="*/ 161 h 268"/>
                <a:gd name="T80" fmla="*/ 20 w 275"/>
                <a:gd name="T81" fmla="*/ 158 h 268"/>
                <a:gd name="T82" fmla="*/ 20 w 275"/>
                <a:gd name="T83" fmla="*/ 155 h 268"/>
                <a:gd name="T84" fmla="*/ 24 w 275"/>
                <a:gd name="T85" fmla="*/ 14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68">
                  <a:moveTo>
                    <a:pt x="24" y="145"/>
                  </a:moveTo>
                  <a:cubicBezTo>
                    <a:pt x="30" y="147"/>
                    <a:pt x="32" y="150"/>
                    <a:pt x="32" y="154"/>
                  </a:cubicBezTo>
                  <a:cubicBezTo>
                    <a:pt x="32" y="157"/>
                    <a:pt x="31" y="161"/>
                    <a:pt x="32" y="164"/>
                  </a:cubicBezTo>
                  <a:cubicBezTo>
                    <a:pt x="33" y="178"/>
                    <a:pt x="38" y="191"/>
                    <a:pt x="45" y="203"/>
                  </a:cubicBezTo>
                  <a:cubicBezTo>
                    <a:pt x="51" y="214"/>
                    <a:pt x="60" y="225"/>
                    <a:pt x="71" y="233"/>
                  </a:cubicBezTo>
                  <a:cubicBezTo>
                    <a:pt x="81" y="241"/>
                    <a:pt x="92" y="247"/>
                    <a:pt x="105" y="251"/>
                  </a:cubicBezTo>
                  <a:cubicBezTo>
                    <a:pt x="117" y="255"/>
                    <a:pt x="129" y="257"/>
                    <a:pt x="141" y="257"/>
                  </a:cubicBezTo>
                  <a:cubicBezTo>
                    <a:pt x="169" y="256"/>
                    <a:pt x="196" y="248"/>
                    <a:pt x="218" y="231"/>
                  </a:cubicBezTo>
                  <a:cubicBezTo>
                    <a:pt x="241" y="215"/>
                    <a:pt x="258" y="191"/>
                    <a:pt x="264" y="162"/>
                  </a:cubicBezTo>
                  <a:cubicBezTo>
                    <a:pt x="270" y="134"/>
                    <a:pt x="267" y="102"/>
                    <a:pt x="251" y="75"/>
                  </a:cubicBezTo>
                  <a:cubicBezTo>
                    <a:pt x="237" y="48"/>
                    <a:pt x="211" y="26"/>
                    <a:pt x="179" y="16"/>
                  </a:cubicBezTo>
                  <a:cubicBezTo>
                    <a:pt x="160" y="9"/>
                    <a:pt x="139" y="7"/>
                    <a:pt x="118" y="10"/>
                  </a:cubicBezTo>
                  <a:cubicBezTo>
                    <a:pt x="98" y="13"/>
                    <a:pt x="78" y="21"/>
                    <a:pt x="60" y="34"/>
                  </a:cubicBezTo>
                  <a:cubicBezTo>
                    <a:pt x="43" y="46"/>
                    <a:pt x="28" y="63"/>
                    <a:pt x="19" y="83"/>
                  </a:cubicBezTo>
                  <a:cubicBezTo>
                    <a:pt x="9" y="102"/>
                    <a:pt x="5" y="124"/>
                    <a:pt x="6" y="145"/>
                  </a:cubicBezTo>
                  <a:cubicBezTo>
                    <a:pt x="2" y="143"/>
                    <a:pt x="0" y="138"/>
                    <a:pt x="0" y="133"/>
                  </a:cubicBezTo>
                  <a:cubicBezTo>
                    <a:pt x="0" y="130"/>
                    <a:pt x="1" y="127"/>
                    <a:pt x="1" y="125"/>
                  </a:cubicBezTo>
                  <a:cubicBezTo>
                    <a:pt x="2" y="122"/>
                    <a:pt x="2" y="120"/>
                    <a:pt x="2" y="118"/>
                  </a:cubicBezTo>
                  <a:cubicBezTo>
                    <a:pt x="3" y="115"/>
                    <a:pt x="3" y="112"/>
                    <a:pt x="4" y="109"/>
                  </a:cubicBezTo>
                  <a:cubicBezTo>
                    <a:pt x="4" y="107"/>
                    <a:pt x="5" y="104"/>
                    <a:pt x="5" y="101"/>
                  </a:cubicBezTo>
                  <a:cubicBezTo>
                    <a:pt x="7" y="96"/>
                    <a:pt x="9" y="91"/>
                    <a:pt x="11" y="85"/>
                  </a:cubicBezTo>
                  <a:cubicBezTo>
                    <a:pt x="13" y="80"/>
                    <a:pt x="15" y="75"/>
                    <a:pt x="18" y="70"/>
                  </a:cubicBezTo>
                  <a:cubicBezTo>
                    <a:pt x="21" y="65"/>
                    <a:pt x="24" y="60"/>
                    <a:pt x="27" y="56"/>
                  </a:cubicBezTo>
                  <a:cubicBezTo>
                    <a:pt x="41" y="37"/>
                    <a:pt x="59" y="22"/>
                    <a:pt x="80" y="13"/>
                  </a:cubicBezTo>
                  <a:cubicBezTo>
                    <a:pt x="101" y="4"/>
                    <a:pt x="124" y="0"/>
                    <a:pt x="146" y="1"/>
                  </a:cubicBezTo>
                  <a:cubicBezTo>
                    <a:pt x="167" y="3"/>
                    <a:pt x="188" y="9"/>
                    <a:pt x="205" y="20"/>
                  </a:cubicBezTo>
                  <a:cubicBezTo>
                    <a:pt x="219" y="28"/>
                    <a:pt x="232" y="38"/>
                    <a:pt x="242" y="49"/>
                  </a:cubicBezTo>
                  <a:cubicBezTo>
                    <a:pt x="253" y="61"/>
                    <a:pt x="262" y="74"/>
                    <a:pt x="267" y="89"/>
                  </a:cubicBezTo>
                  <a:cubicBezTo>
                    <a:pt x="272" y="103"/>
                    <a:pt x="275" y="118"/>
                    <a:pt x="275" y="132"/>
                  </a:cubicBezTo>
                  <a:cubicBezTo>
                    <a:pt x="275" y="147"/>
                    <a:pt x="273" y="162"/>
                    <a:pt x="268" y="176"/>
                  </a:cubicBezTo>
                  <a:cubicBezTo>
                    <a:pt x="259" y="204"/>
                    <a:pt x="240" y="228"/>
                    <a:pt x="215" y="244"/>
                  </a:cubicBezTo>
                  <a:cubicBezTo>
                    <a:pt x="192" y="259"/>
                    <a:pt x="164" y="268"/>
                    <a:pt x="134" y="266"/>
                  </a:cubicBezTo>
                  <a:cubicBezTo>
                    <a:pt x="119" y="265"/>
                    <a:pt x="105" y="261"/>
                    <a:pt x="91" y="254"/>
                  </a:cubicBezTo>
                  <a:cubicBezTo>
                    <a:pt x="77" y="248"/>
                    <a:pt x="64" y="239"/>
                    <a:pt x="53" y="227"/>
                  </a:cubicBezTo>
                  <a:cubicBezTo>
                    <a:pt x="45" y="219"/>
                    <a:pt x="38" y="210"/>
                    <a:pt x="33" y="200"/>
                  </a:cubicBezTo>
                  <a:cubicBezTo>
                    <a:pt x="30" y="195"/>
                    <a:pt x="28" y="189"/>
                    <a:pt x="26" y="184"/>
                  </a:cubicBezTo>
                  <a:cubicBezTo>
                    <a:pt x="25" y="181"/>
                    <a:pt x="25" y="178"/>
                    <a:pt x="24" y="175"/>
                  </a:cubicBezTo>
                  <a:cubicBezTo>
                    <a:pt x="23" y="174"/>
                    <a:pt x="23" y="172"/>
                    <a:pt x="23" y="171"/>
                  </a:cubicBezTo>
                  <a:cubicBezTo>
                    <a:pt x="22" y="169"/>
                    <a:pt x="22" y="168"/>
                    <a:pt x="22" y="166"/>
                  </a:cubicBezTo>
                  <a:cubicBezTo>
                    <a:pt x="22" y="165"/>
                    <a:pt x="21" y="163"/>
                    <a:pt x="21" y="161"/>
                  </a:cubicBezTo>
                  <a:cubicBezTo>
                    <a:pt x="20" y="160"/>
                    <a:pt x="20" y="159"/>
                    <a:pt x="20" y="158"/>
                  </a:cubicBezTo>
                  <a:cubicBezTo>
                    <a:pt x="20" y="157"/>
                    <a:pt x="20" y="156"/>
                    <a:pt x="20" y="155"/>
                  </a:cubicBezTo>
                  <a:cubicBezTo>
                    <a:pt x="20" y="151"/>
                    <a:pt x="21" y="148"/>
                    <a:pt x="24" y="145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91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1393" y="7670"/>
              <a:ext cx="1088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3200" dirty="0">
                  <a:latin typeface="华文中宋" panose="02010600040101010101" charset="-122"/>
                  <a:ea typeface="华文中宋" panose="02010600040101010101" charset="-122"/>
                  <a:cs typeface="851tegakizatsu" panose="02000600000000000000" pitchFamily="2" charset="-122"/>
                  <a:sym typeface="Calibri" panose="020F0502020204030204" pitchFamily="34" charset="0"/>
                </a:rPr>
                <a:t>叁</a:t>
              </a:r>
              <a:endParaRPr lang="zh-CN" altLang="en-US" sz="32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316480" y="4603750"/>
            <a:ext cx="1046480" cy="1021080"/>
            <a:chOff x="12106" y="4728"/>
            <a:chExt cx="1648" cy="1608"/>
          </a:xfrm>
        </p:grpSpPr>
        <p:sp>
          <p:nvSpPr>
            <p:cNvPr id="87" name="稻壳儿春秋广告/盗版必究        原创来源：http://chn.docer.com/works?userid=199329941#!/work_time"/>
            <p:cNvSpPr/>
            <p:nvPr/>
          </p:nvSpPr>
          <p:spPr bwMode="auto">
            <a:xfrm>
              <a:off x="12106" y="4728"/>
              <a:ext cx="1648" cy="1608"/>
            </a:xfrm>
            <a:custGeom>
              <a:avLst/>
              <a:gdLst>
                <a:gd name="T0" fmla="*/ 24 w 275"/>
                <a:gd name="T1" fmla="*/ 145 h 268"/>
                <a:gd name="T2" fmla="*/ 32 w 275"/>
                <a:gd name="T3" fmla="*/ 154 h 268"/>
                <a:gd name="T4" fmla="*/ 32 w 275"/>
                <a:gd name="T5" fmla="*/ 164 h 268"/>
                <a:gd name="T6" fmla="*/ 45 w 275"/>
                <a:gd name="T7" fmla="*/ 203 h 268"/>
                <a:gd name="T8" fmla="*/ 71 w 275"/>
                <a:gd name="T9" fmla="*/ 233 h 268"/>
                <a:gd name="T10" fmla="*/ 105 w 275"/>
                <a:gd name="T11" fmla="*/ 251 h 268"/>
                <a:gd name="T12" fmla="*/ 141 w 275"/>
                <a:gd name="T13" fmla="*/ 257 h 268"/>
                <a:gd name="T14" fmla="*/ 218 w 275"/>
                <a:gd name="T15" fmla="*/ 231 h 268"/>
                <a:gd name="T16" fmla="*/ 264 w 275"/>
                <a:gd name="T17" fmla="*/ 162 h 268"/>
                <a:gd name="T18" fmla="*/ 251 w 275"/>
                <a:gd name="T19" fmla="*/ 75 h 268"/>
                <a:gd name="T20" fmla="*/ 179 w 275"/>
                <a:gd name="T21" fmla="*/ 16 h 268"/>
                <a:gd name="T22" fmla="*/ 118 w 275"/>
                <a:gd name="T23" fmla="*/ 10 h 268"/>
                <a:gd name="T24" fmla="*/ 60 w 275"/>
                <a:gd name="T25" fmla="*/ 34 h 268"/>
                <a:gd name="T26" fmla="*/ 19 w 275"/>
                <a:gd name="T27" fmla="*/ 83 h 268"/>
                <a:gd name="T28" fmla="*/ 6 w 275"/>
                <a:gd name="T29" fmla="*/ 145 h 268"/>
                <a:gd name="T30" fmla="*/ 0 w 275"/>
                <a:gd name="T31" fmla="*/ 133 h 268"/>
                <a:gd name="T32" fmla="*/ 1 w 275"/>
                <a:gd name="T33" fmla="*/ 125 h 268"/>
                <a:gd name="T34" fmla="*/ 2 w 275"/>
                <a:gd name="T35" fmla="*/ 118 h 268"/>
                <a:gd name="T36" fmla="*/ 4 w 275"/>
                <a:gd name="T37" fmla="*/ 109 h 268"/>
                <a:gd name="T38" fmla="*/ 5 w 275"/>
                <a:gd name="T39" fmla="*/ 101 h 268"/>
                <a:gd name="T40" fmla="*/ 11 w 275"/>
                <a:gd name="T41" fmla="*/ 85 h 268"/>
                <a:gd name="T42" fmla="*/ 18 w 275"/>
                <a:gd name="T43" fmla="*/ 70 h 268"/>
                <a:gd name="T44" fmla="*/ 27 w 275"/>
                <a:gd name="T45" fmla="*/ 56 h 268"/>
                <a:gd name="T46" fmla="*/ 80 w 275"/>
                <a:gd name="T47" fmla="*/ 13 h 268"/>
                <a:gd name="T48" fmla="*/ 146 w 275"/>
                <a:gd name="T49" fmla="*/ 1 h 268"/>
                <a:gd name="T50" fmla="*/ 205 w 275"/>
                <a:gd name="T51" fmla="*/ 20 h 268"/>
                <a:gd name="T52" fmla="*/ 242 w 275"/>
                <a:gd name="T53" fmla="*/ 49 h 268"/>
                <a:gd name="T54" fmla="*/ 267 w 275"/>
                <a:gd name="T55" fmla="*/ 89 h 268"/>
                <a:gd name="T56" fmla="*/ 275 w 275"/>
                <a:gd name="T57" fmla="*/ 132 h 268"/>
                <a:gd name="T58" fmla="*/ 268 w 275"/>
                <a:gd name="T59" fmla="*/ 176 h 268"/>
                <a:gd name="T60" fmla="*/ 215 w 275"/>
                <a:gd name="T61" fmla="*/ 244 h 268"/>
                <a:gd name="T62" fmla="*/ 134 w 275"/>
                <a:gd name="T63" fmla="*/ 266 h 268"/>
                <a:gd name="T64" fmla="*/ 91 w 275"/>
                <a:gd name="T65" fmla="*/ 254 h 268"/>
                <a:gd name="T66" fmla="*/ 53 w 275"/>
                <a:gd name="T67" fmla="*/ 227 h 268"/>
                <a:gd name="T68" fmla="*/ 33 w 275"/>
                <a:gd name="T69" fmla="*/ 200 h 268"/>
                <a:gd name="T70" fmla="*/ 26 w 275"/>
                <a:gd name="T71" fmla="*/ 184 h 268"/>
                <a:gd name="T72" fmla="*/ 24 w 275"/>
                <a:gd name="T73" fmla="*/ 175 h 268"/>
                <a:gd name="T74" fmla="*/ 23 w 275"/>
                <a:gd name="T75" fmla="*/ 171 h 268"/>
                <a:gd name="T76" fmla="*/ 22 w 275"/>
                <a:gd name="T77" fmla="*/ 166 h 268"/>
                <a:gd name="T78" fmla="*/ 21 w 275"/>
                <a:gd name="T79" fmla="*/ 161 h 268"/>
                <a:gd name="T80" fmla="*/ 20 w 275"/>
                <a:gd name="T81" fmla="*/ 158 h 268"/>
                <a:gd name="T82" fmla="*/ 20 w 275"/>
                <a:gd name="T83" fmla="*/ 155 h 268"/>
                <a:gd name="T84" fmla="*/ 24 w 275"/>
                <a:gd name="T85" fmla="*/ 14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68">
                  <a:moveTo>
                    <a:pt x="24" y="145"/>
                  </a:moveTo>
                  <a:cubicBezTo>
                    <a:pt x="30" y="147"/>
                    <a:pt x="32" y="150"/>
                    <a:pt x="32" y="154"/>
                  </a:cubicBezTo>
                  <a:cubicBezTo>
                    <a:pt x="32" y="157"/>
                    <a:pt x="31" y="161"/>
                    <a:pt x="32" y="164"/>
                  </a:cubicBezTo>
                  <a:cubicBezTo>
                    <a:pt x="33" y="178"/>
                    <a:pt x="38" y="191"/>
                    <a:pt x="45" y="203"/>
                  </a:cubicBezTo>
                  <a:cubicBezTo>
                    <a:pt x="51" y="214"/>
                    <a:pt x="60" y="225"/>
                    <a:pt x="71" y="233"/>
                  </a:cubicBezTo>
                  <a:cubicBezTo>
                    <a:pt x="81" y="241"/>
                    <a:pt x="92" y="247"/>
                    <a:pt x="105" y="251"/>
                  </a:cubicBezTo>
                  <a:cubicBezTo>
                    <a:pt x="117" y="255"/>
                    <a:pt x="129" y="257"/>
                    <a:pt x="141" y="257"/>
                  </a:cubicBezTo>
                  <a:cubicBezTo>
                    <a:pt x="169" y="256"/>
                    <a:pt x="196" y="248"/>
                    <a:pt x="218" y="231"/>
                  </a:cubicBezTo>
                  <a:cubicBezTo>
                    <a:pt x="241" y="215"/>
                    <a:pt x="258" y="191"/>
                    <a:pt x="264" y="162"/>
                  </a:cubicBezTo>
                  <a:cubicBezTo>
                    <a:pt x="270" y="134"/>
                    <a:pt x="267" y="102"/>
                    <a:pt x="251" y="75"/>
                  </a:cubicBezTo>
                  <a:cubicBezTo>
                    <a:pt x="237" y="48"/>
                    <a:pt x="211" y="26"/>
                    <a:pt x="179" y="16"/>
                  </a:cubicBezTo>
                  <a:cubicBezTo>
                    <a:pt x="160" y="9"/>
                    <a:pt x="139" y="7"/>
                    <a:pt x="118" y="10"/>
                  </a:cubicBezTo>
                  <a:cubicBezTo>
                    <a:pt x="98" y="13"/>
                    <a:pt x="78" y="21"/>
                    <a:pt x="60" y="34"/>
                  </a:cubicBezTo>
                  <a:cubicBezTo>
                    <a:pt x="43" y="46"/>
                    <a:pt x="28" y="63"/>
                    <a:pt x="19" y="83"/>
                  </a:cubicBezTo>
                  <a:cubicBezTo>
                    <a:pt x="9" y="102"/>
                    <a:pt x="5" y="124"/>
                    <a:pt x="6" y="145"/>
                  </a:cubicBezTo>
                  <a:cubicBezTo>
                    <a:pt x="2" y="143"/>
                    <a:pt x="0" y="138"/>
                    <a:pt x="0" y="133"/>
                  </a:cubicBezTo>
                  <a:cubicBezTo>
                    <a:pt x="0" y="130"/>
                    <a:pt x="1" y="127"/>
                    <a:pt x="1" y="125"/>
                  </a:cubicBezTo>
                  <a:cubicBezTo>
                    <a:pt x="2" y="122"/>
                    <a:pt x="2" y="120"/>
                    <a:pt x="2" y="118"/>
                  </a:cubicBezTo>
                  <a:cubicBezTo>
                    <a:pt x="3" y="115"/>
                    <a:pt x="3" y="112"/>
                    <a:pt x="4" y="109"/>
                  </a:cubicBezTo>
                  <a:cubicBezTo>
                    <a:pt x="4" y="107"/>
                    <a:pt x="5" y="104"/>
                    <a:pt x="5" y="101"/>
                  </a:cubicBezTo>
                  <a:cubicBezTo>
                    <a:pt x="7" y="96"/>
                    <a:pt x="9" y="91"/>
                    <a:pt x="11" y="85"/>
                  </a:cubicBezTo>
                  <a:cubicBezTo>
                    <a:pt x="13" y="80"/>
                    <a:pt x="15" y="75"/>
                    <a:pt x="18" y="70"/>
                  </a:cubicBezTo>
                  <a:cubicBezTo>
                    <a:pt x="21" y="65"/>
                    <a:pt x="24" y="60"/>
                    <a:pt x="27" y="56"/>
                  </a:cubicBezTo>
                  <a:cubicBezTo>
                    <a:pt x="41" y="37"/>
                    <a:pt x="59" y="22"/>
                    <a:pt x="80" y="13"/>
                  </a:cubicBezTo>
                  <a:cubicBezTo>
                    <a:pt x="101" y="4"/>
                    <a:pt x="124" y="0"/>
                    <a:pt x="146" y="1"/>
                  </a:cubicBezTo>
                  <a:cubicBezTo>
                    <a:pt x="167" y="3"/>
                    <a:pt x="188" y="9"/>
                    <a:pt x="205" y="20"/>
                  </a:cubicBezTo>
                  <a:cubicBezTo>
                    <a:pt x="219" y="28"/>
                    <a:pt x="232" y="38"/>
                    <a:pt x="242" y="49"/>
                  </a:cubicBezTo>
                  <a:cubicBezTo>
                    <a:pt x="253" y="61"/>
                    <a:pt x="262" y="74"/>
                    <a:pt x="267" y="89"/>
                  </a:cubicBezTo>
                  <a:cubicBezTo>
                    <a:pt x="272" y="103"/>
                    <a:pt x="275" y="118"/>
                    <a:pt x="275" y="132"/>
                  </a:cubicBezTo>
                  <a:cubicBezTo>
                    <a:pt x="275" y="147"/>
                    <a:pt x="273" y="162"/>
                    <a:pt x="268" y="176"/>
                  </a:cubicBezTo>
                  <a:cubicBezTo>
                    <a:pt x="259" y="204"/>
                    <a:pt x="240" y="228"/>
                    <a:pt x="215" y="244"/>
                  </a:cubicBezTo>
                  <a:cubicBezTo>
                    <a:pt x="192" y="259"/>
                    <a:pt x="164" y="268"/>
                    <a:pt x="134" y="266"/>
                  </a:cubicBezTo>
                  <a:cubicBezTo>
                    <a:pt x="119" y="265"/>
                    <a:pt x="105" y="261"/>
                    <a:pt x="91" y="254"/>
                  </a:cubicBezTo>
                  <a:cubicBezTo>
                    <a:pt x="77" y="248"/>
                    <a:pt x="64" y="239"/>
                    <a:pt x="53" y="227"/>
                  </a:cubicBezTo>
                  <a:cubicBezTo>
                    <a:pt x="45" y="219"/>
                    <a:pt x="38" y="210"/>
                    <a:pt x="33" y="200"/>
                  </a:cubicBezTo>
                  <a:cubicBezTo>
                    <a:pt x="30" y="195"/>
                    <a:pt x="28" y="189"/>
                    <a:pt x="26" y="184"/>
                  </a:cubicBezTo>
                  <a:cubicBezTo>
                    <a:pt x="25" y="181"/>
                    <a:pt x="25" y="178"/>
                    <a:pt x="24" y="175"/>
                  </a:cubicBezTo>
                  <a:cubicBezTo>
                    <a:pt x="23" y="174"/>
                    <a:pt x="23" y="172"/>
                    <a:pt x="23" y="171"/>
                  </a:cubicBezTo>
                  <a:cubicBezTo>
                    <a:pt x="22" y="169"/>
                    <a:pt x="22" y="168"/>
                    <a:pt x="22" y="166"/>
                  </a:cubicBezTo>
                  <a:cubicBezTo>
                    <a:pt x="22" y="165"/>
                    <a:pt x="21" y="163"/>
                    <a:pt x="21" y="161"/>
                  </a:cubicBezTo>
                  <a:cubicBezTo>
                    <a:pt x="20" y="160"/>
                    <a:pt x="20" y="159"/>
                    <a:pt x="20" y="158"/>
                  </a:cubicBezTo>
                  <a:cubicBezTo>
                    <a:pt x="20" y="157"/>
                    <a:pt x="20" y="156"/>
                    <a:pt x="20" y="155"/>
                  </a:cubicBezTo>
                  <a:cubicBezTo>
                    <a:pt x="20" y="151"/>
                    <a:pt x="21" y="148"/>
                    <a:pt x="24" y="145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92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12385" y="5071"/>
              <a:ext cx="1088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3200" dirty="0">
                  <a:latin typeface="华文中宋" panose="02010600040101010101" charset="-122"/>
                  <a:ea typeface="华文中宋" panose="02010600040101010101" charset="-122"/>
                  <a:cs typeface="851tegakizatsu" panose="02000600000000000000" pitchFamily="2" charset="-122"/>
                  <a:sym typeface="Calibri" panose="020F0502020204030204" pitchFamily="34" charset="0"/>
                </a:rPr>
                <a:t>贰</a:t>
              </a:r>
              <a:endParaRPr lang="zh-CN" altLang="en-US" sz="32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Calibri" panose="020F050202020403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93205" y="4603750"/>
            <a:ext cx="1046480" cy="1021080"/>
            <a:chOff x="12106" y="7327"/>
            <a:chExt cx="1648" cy="1608"/>
          </a:xfrm>
        </p:grpSpPr>
        <p:sp>
          <p:nvSpPr>
            <p:cNvPr id="89" name="稻壳儿春秋广告/盗版必究        原创来源：http://chn.docer.com/works?userid=199329941#!/work_time9"/>
            <p:cNvSpPr/>
            <p:nvPr/>
          </p:nvSpPr>
          <p:spPr bwMode="auto">
            <a:xfrm>
              <a:off x="12106" y="7327"/>
              <a:ext cx="1648" cy="1608"/>
            </a:xfrm>
            <a:custGeom>
              <a:avLst/>
              <a:gdLst>
                <a:gd name="T0" fmla="*/ 24 w 275"/>
                <a:gd name="T1" fmla="*/ 145 h 268"/>
                <a:gd name="T2" fmla="*/ 32 w 275"/>
                <a:gd name="T3" fmla="*/ 154 h 268"/>
                <a:gd name="T4" fmla="*/ 32 w 275"/>
                <a:gd name="T5" fmla="*/ 164 h 268"/>
                <a:gd name="T6" fmla="*/ 45 w 275"/>
                <a:gd name="T7" fmla="*/ 203 h 268"/>
                <a:gd name="T8" fmla="*/ 71 w 275"/>
                <a:gd name="T9" fmla="*/ 233 h 268"/>
                <a:gd name="T10" fmla="*/ 105 w 275"/>
                <a:gd name="T11" fmla="*/ 251 h 268"/>
                <a:gd name="T12" fmla="*/ 141 w 275"/>
                <a:gd name="T13" fmla="*/ 257 h 268"/>
                <a:gd name="T14" fmla="*/ 218 w 275"/>
                <a:gd name="T15" fmla="*/ 231 h 268"/>
                <a:gd name="T16" fmla="*/ 264 w 275"/>
                <a:gd name="T17" fmla="*/ 162 h 268"/>
                <a:gd name="T18" fmla="*/ 251 w 275"/>
                <a:gd name="T19" fmla="*/ 75 h 268"/>
                <a:gd name="T20" fmla="*/ 179 w 275"/>
                <a:gd name="T21" fmla="*/ 16 h 268"/>
                <a:gd name="T22" fmla="*/ 118 w 275"/>
                <a:gd name="T23" fmla="*/ 10 h 268"/>
                <a:gd name="T24" fmla="*/ 60 w 275"/>
                <a:gd name="T25" fmla="*/ 34 h 268"/>
                <a:gd name="T26" fmla="*/ 19 w 275"/>
                <a:gd name="T27" fmla="*/ 83 h 268"/>
                <a:gd name="T28" fmla="*/ 6 w 275"/>
                <a:gd name="T29" fmla="*/ 145 h 268"/>
                <a:gd name="T30" fmla="*/ 0 w 275"/>
                <a:gd name="T31" fmla="*/ 133 h 268"/>
                <a:gd name="T32" fmla="*/ 1 w 275"/>
                <a:gd name="T33" fmla="*/ 125 h 268"/>
                <a:gd name="T34" fmla="*/ 2 w 275"/>
                <a:gd name="T35" fmla="*/ 118 h 268"/>
                <a:gd name="T36" fmla="*/ 4 w 275"/>
                <a:gd name="T37" fmla="*/ 109 h 268"/>
                <a:gd name="T38" fmla="*/ 5 w 275"/>
                <a:gd name="T39" fmla="*/ 101 h 268"/>
                <a:gd name="T40" fmla="*/ 11 w 275"/>
                <a:gd name="T41" fmla="*/ 85 h 268"/>
                <a:gd name="T42" fmla="*/ 18 w 275"/>
                <a:gd name="T43" fmla="*/ 70 h 268"/>
                <a:gd name="T44" fmla="*/ 27 w 275"/>
                <a:gd name="T45" fmla="*/ 56 h 268"/>
                <a:gd name="T46" fmla="*/ 80 w 275"/>
                <a:gd name="T47" fmla="*/ 13 h 268"/>
                <a:gd name="T48" fmla="*/ 146 w 275"/>
                <a:gd name="T49" fmla="*/ 1 h 268"/>
                <a:gd name="T50" fmla="*/ 205 w 275"/>
                <a:gd name="T51" fmla="*/ 20 h 268"/>
                <a:gd name="T52" fmla="*/ 242 w 275"/>
                <a:gd name="T53" fmla="*/ 49 h 268"/>
                <a:gd name="T54" fmla="*/ 267 w 275"/>
                <a:gd name="T55" fmla="*/ 89 h 268"/>
                <a:gd name="T56" fmla="*/ 275 w 275"/>
                <a:gd name="T57" fmla="*/ 132 h 268"/>
                <a:gd name="T58" fmla="*/ 268 w 275"/>
                <a:gd name="T59" fmla="*/ 176 h 268"/>
                <a:gd name="T60" fmla="*/ 215 w 275"/>
                <a:gd name="T61" fmla="*/ 244 h 268"/>
                <a:gd name="T62" fmla="*/ 134 w 275"/>
                <a:gd name="T63" fmla="*/ 266 h 268"/>
                <a:gd name="T64" fmla="*/ 91 w 275"/>
                <a:gd name="T65" fmla="*/ 254 h 268"/>
                <a:gd name="T66" fmla="*/ 53 w 275"/>
                <a:gd name="T67" fmla="*/ 227 h 268"/>
                <a:gd name="T68" fmla="*/ 33 w 275"/>
                <a:gd name="T69" fmla="*/ 200 h 268"/>
                <a:gd name="T70" fmla="*/ 26 w 275"/>
                <a:gd name="T71" fmla="*/ 184 h 268"/>
                <a:gd name="T72" fmla="*/ 24 w 275"/>
                <a:gd name="T73" fmla="*/ 175 h 268"/>
                <a:gd name="T74" fmla="*/ 23 w 275"/>
                <a:gd name="T75" fmla="*/ 171 h 268"/>
                <a:gd name="T76" fmla="*/ 22 w 275"/>
                <a:gd name="T77" fmla="*/ 166 h 268"/>
                <a:gd name="T78" fmla="*/ 21 w 275"/>
                <a:gd name="T79" fmla="*/ 161 h 268"/>
                <a:gd name="T80" fmla="*/ 20 w 275"/>
                <a:gd name="T81" fmla="*/ 158 h 268"/>
                <a:gd name="T82" fmla="*/ 20 w 275"/>
                <a:gd name="T83" fmla="*/ 155 h 268"/>
                <a:gd name="T84" fmla="*/ 24 w 275"/>
                <a:gd name="T85" fmla="*/ 145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5" h="268">
                  <a:moveTo>
                    <a:pt x="24" y="145"/>
                  </a:moveTo>
                  <a:cubicBezTo>
                    <a:pt x="30" y="147"/>
                    <a:pt x="32" y="150"/>
                    <a:pt x="32" y="154"/>
                  </a:cubicBezTo>
                  <a:cubicBezTo>
                    <a:pt x="32" y="157"/>
                    <a:pt x="31" y="161"/>
                    <a:pt x="32" y="164"/>
                  </a:cubicBezTo>
                  <a:cubicBezTo>
                    <a:pt x="33" y="178"/>
                    <a:pt x="38" y="191"/>
                    <a:pt x="45" y="203"/>
                  </a:cubicBezTo>
                  <a:cubicBezTo>
                    <a:pt x="51" y="214"/>
                    <a:pt x="60" y="225"/>
                    <a:pt x="71" y="233"/>
                  </a:cubicBezTo>
                  <a:cubicBezTo>
                    <a:pt x="81" y="241"/>
                    <a:pt x="92" y="247"/>
                    <a:pt x="105" y="251"/>
                  </a:cubicBezTo>
                  <a:cubicBezTo>
                    <a:pt x="117" y="255"/>
                    <a:pt x="129" y="257"/>
                    <a:pt x="141" y="257"/>
                  </a:cubicBezTo>
                  <a:cubicBezTo>
                    <a:pt x="169" y="256"/>
                    <a:pt x="196" y="248"/>
                    <a:pt x="218" y="231"/>
                  </a:cubicBezTo>
                  <a:cubicBezTo>
                    <a:pt x="241" y="215"/>
                    <a:pt x="258" y="191"/>
                    <a:pt x="264" y="162"/>
                  </a:cubicBezTo>
                  <a:cubicBezTo>
                    <a:pt x="270" y="134"/>
                    <a:pt x="267" y="102"/>
                    <a:pt x="251" y="75"/>
                  </a:cubicBezTo>
                  <a:cubicBezTo>
                    <a:pt x="237" y="48"/>
                    <a:pt x="211" y="26"/>
                    <a:pt x="179" y="16"/>
                  </a:cubicBezTo>
                  <a:cubicBezTo>
                    <a:pt x="160" y="9"/>
                    <a:pt x="139" y="7"/>
                    <a:pt x="118" y="10"/>
                  </a:cubicBezTo>
                  <a:cubicBezTo>
                    <a:pt x="98" y="13"/>
                    <a:pt x="78" y="21"/>
                    <a:pt x="60" y="34"/>
                  </a:cubicBezTo>
                  <a:cubicBezTo>
                    <a:pt x="43" y="46"/>
                    <a:pt x="28" y="63"/>
                    <a:pt x="19" y="83"/>
                  </a:cubicBezTo>
                  <a:cubicBezTo>
                    <a:pt x="9" y="102"/>
                    <a:pt x="5" y="124"/>
                    <a:pt x="6" y="145"/>
                  </a:cubicBezTo>
                  <a:cubicBezTo>
                    <a:pt x="2" y="143"/>
                    <a:pt x="0" y="138"/>
                    <a:pt x="0" y="133"/>
                  </a:cubicBezTo>
                  <a:cubicBezTo>
                    <a:pt x="0" y="130"/>
                    <a:pt x="1" y="127"/>
                    <a:pt x="1" y="125"/>
                  </a:cubicBezTo>
                  <a:cubicBezTo>
                    <a:pt x="2" y="122"/>
                    <a:pt x="2" y="120"/>
                    <a:pt x="2" y="118"/>
                  </a:cubicBezTo>
                  <a:cubicBezTo>
                    <a:pt x="3" y="115"/>
                    <a:pt x="3" y="112"/>
                    <a:pt x="4" y="109"/>
                  </a:cubicBezTo>
                  <a:cubicBezTo>
                    <a:pt x="4" y="107"/>
                    <a:pt x="5" y="104"/>
                    <a:pt x="5" y="101"/>
                  </a:cubicBezTo>
                  <a:cubicBezTo>
                    <a:pt x="7" y="96"/>
                    <a:pt x="9" y="91"/>
                    <a:pt x="11" y="85"/>
                  </a:cubicBezTo>
                  <a:cubicBezTo>
                    <a:pt x="13" y="80"/>
                    <a:pt x="15" y="75"/>
                    <a:pt x="18" y="70"/>
                  </a:cubicBezTo>
                  <a:cubicBezTo>
                    <a:pt x="21" y="65"/>
                    <a:pt x="24" y="60"/>
                    <a:pt x="27" y="56"/>
                  </a:cubicBezTo>
                  <a:cubicBezTo>
                    <a:pt x="41" y="37"/>
                    <a:pt x="59" y="22"/>
                    <a:pt x="80" y="13"/>
                  </a:cubicBezTo>
                  <a:cubicBezTo>
                    <a:pt x="101" y="4"/>
                    <a:pt x="124" y="0"/>
                    <a:pt x="146" y="1"/>
                  </a:cubicBezTo>
                  <a:cubicBezTo>
                    <a:pt x="167" y="3"/>
                    <a:pt x="188" y="9"/>
                    <a:pt x="205" y="20"/>
                  </a:cubicBezTo>
                  <a:cubicBezTo>
                    <a:pt x="219" y="28"/>
                    <a:pt x="232" y="38"/>
                    <a:pt x="242" y="49"/>
                  </a:cubicBezTo>
                  <a:cubicBezTo>
                    <a:pt x="253" y="61"/>
                    <a:pt x="262" y="74"/>
                    <a:pt x="267" y="89"/>
                  </a:cubicBezTo>
                  <a:cubicBezTo>
                    <a:pt x="272" y="103"/>
                    <a:pt x="275" y="118"/>
                    <a:pt x="275" y="132"/>
                  </a:cubicBezTo>
                  <a:cubicBezTo>
                    <a:pt x="275" y="147"/>
                    <a:pt x="273" y="162"/>
                    <a:pt x="268" y="176"/>
                  </a:cubicBezTo>
                  <a:cubicBezTo>
                    <a:pt x="259" y="204"/>
                    <a:pt x="240" y="228"/>
                    <a:pt x="215" y="244"/>
                  </a:cubicBezTo>
                  <a:cubicBezTo>
                    <a:pt x="192" y="259"/>
                    <a:pt x="164" y="268"/>
                    <a:pt x="134" y="266"/>
                  </a:cubicBezTo>
                  <a:cubicBezTo>
                    <a:pt x="119" y="265"/>
                    <a:pt x="105" y="261"/>
                    <a:pt x="91" y="254"/>
                  </a:cubicBezTo>
                  <a:cubicBezTo>
                    <a:pt x="77" y="248"/>
                    <a:pt x="64" y="239"/>
                    <a:pt x="53" y="227"/>
                  </a:cubicBezTo>
                  <a:cubicBezTo>
                    <a:pt x="45" y="219"/>
                    <a:pt x="38" y="210"/>
                    <a:pt x="33" y="200"/>
                  </a:cubicBezTo>
                  <a:cubicBezTo>
                    <a:pt x="30" y="195"/>
                    <a:pt x="28" y="189"/>
                    <a:pt x="26" y="184"/>
                  </a:cubicBezTo>
                  <a:cubicBezTo>
                    <a:pt x="25" y="181"/>
                    <a:pt x="25" y="178"/>
                    <a:pt x="24" y="175"/>
                  </a:cubicBezTo>
                  <a:cubicBezTo>
                    <a:pt x="23" y="174"/>
                    <a:pt x="23" y="172"/>
                    <a:pt x="23" y="171"/>
                  </a:cubicBezTo>
                  <a:cubicBezTo>
                    <a:pt x="22" y="169"/>
                    <a:pt x="22" y="168"/>
                    <a:pt x="22" y="166"/>
                  </a:cubicBezTo>
                  <a:cubicBezTo>
                    <a:pt x="22" y="165"/>
                    <a:pt x="21" y="163"/>
                    <a:pt x="21" y="161"/>
                  </a:cubicBezTo>
                  <a:cubicBezTo>
                    <a:pt x="20" y="160"/>
                    <a:pt x="20" y="159"/>
                    <a:pt x="20" y="158"/>
                  </a:cubicBezTo>
                  <a:cubicBezTo>
                    <a:pt x="20" y="157"/>
                    <a:pt x="20" y="156"/>
                    <a:pt x="20" y="155"/>
                  </a:cubicBezTo>
                  <a:cubicBezTo>
                    <a:pt x="20" y="151"/>
                    <a:pt x="21" y="148"/>
                    <a:pt x="24" y="145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sp>
          <p:nvSpPr>
            <p:cNvPr id="93" name="稻壳儿春秋广告/盗版必究        原创来源：http://chn.docer.com/works?userid=199329941#!/work_time"/>
            <p:cNvSpPr>
              <a:spLocks noChangeArrowheads="1"/>
            </p:cNvSpPr>
            <p:nvPr/>
          </p:nvSpPr>
          <p:spPr bwMode="auto">
            <a:xfrm>
              <a:off x="12385" y="7670"/>
              <a:ext cx="1088" cy="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3200" dirty="0">
                  <a:latin typeface="华文中宋" panose="02010600040101010101" charset="-122"/>
                  <a:ea typeface="华文中宋" panose="02010600040101010101" charset="-122"/>
                  <a:cs typeface="851tegakizatsu" panose="02000600000000000000" pitchFamily="2" charset="-122"/>
                  <a:sym typeface="Calibri" panose="020F0502020204030204" pitchFamily="34" charset="0"/>
                </a:rPr>
                <a:t>肆</a:t>
              </a:r>
              <a:endParaRPr lang="zh-CN" altLang="en-US" sz="32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58967" y="0"/>
            <a:ext cx="1366595" cy="3534038"/>
            <a:chOff x="3234663" y="0"/>
            <a:chExt cx="1232517" cy="3187309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1710131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151566" y="-1"/>
            <a:ext cx="1829331" cy="5288499"/>
            <a:chOff x="5194943" y="0"/>
            <a:chExt cx="1649852" cy="4769635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943" y="2792277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5370440" y="0"/>
            <a:ext cx="1385959" cy="2526488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79" name="稻壳儿春秋广告/盗版必究        原创来源：http://chn.docer.com/works?userid=199329941#!/work_time"/>
          <p:cNvSpPr txBox="1"/>
          <p:nvPr/>
        </p:nvSpPr>
        <p:spPr>
          <a:xfrm flipH="1">
            <a:off x="8521774" y="4766073"/>
            <a:ext cx="318127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  <a:sym typeface="Droid Sans Fallback" panose="020B0502000000000001" pitchFamily="50" charset="-128"/>
              </a:rPr>
              <a:t>进入树莓派的世界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sp>
        <p:nvSpPr>
          <p:cNvPr id="80" name="稻壳儿春秋广告/盗版必究        原创来源：http://chn.docer.com/works?userid=199329941#!/work_time"/>
          <p:cNvSpPr txBox="1"/>
          <p:nvPr/>
        </p:nvSpPr>
        <p:spPr>
          <a:xfrm flipH="1">
            <a:off x="8579558" y="3715501"/>
            <a:ext cx="3181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Part 01</a:t>
            </a:r>
            <a:endParaRPr kumimoji="0" lang="en-US" altLang="zh-CN" sz="4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199630" y="0"/>
            <a:ext cx="4992370" cy="3265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612" y="0"/>
            <a:ext cx="535022" cy="1001723"/>
            <a:chOff x="3234663" y="0"/>
            <a:chExt cx="1232517" cy="2307643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830465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639429" y="0"/>
            <a:ext cx="716183" cy="1581198"/>
            <a:chOff x="5176615" y="0"/>
            <a:chExt cx="1649852" cy="3642564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5" y="1665206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4023" y="0"/>
            <a:ext cx="542603" cy="989120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4369435" y="402590"/>
            <a:ext cx="3583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树莓派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简单介绍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658495" y="1769110"/>
            <a:ext cx="4940935" cy="332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201410" y="2137410"/>
            <a:ext cx="493141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树莓派（Raspberry Pi）是尺寸仅有信用卡大小的一个小型电脑，您可以将树莓派连接电视、显示器、键盘鼠标等设备使用。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树莓派能替代日常桌面计算机的多种用途，包括文字处理、电子表格、媒体中心甚至是游戏。并且树莓派还可以播放高至 4K 的高清视频。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树莓派拥有丰富的接口，可以实现各种</a:t>
            </a:r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功能。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612" y="0"/>
            <a:ext cx="535022" cy="1001723"/>
            <a:chOff x="3234663" y="0"/>
            <a:chExt cx="1232517" cy="2307643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830465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639429" y="0"/>
            <a:ext cx="716183" cy="1581198"/>
            <a:chOff x="5176615" y="0"/>
            <a:chExt cx="1649852" cy="3642564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5" y="1665206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4023" y="0"/>
            <a:ext cx="542603" cy="989120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4404360" y="348548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树莓派官方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介绍视频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pic>
        <p:nvPicPr>
          <p:cNvPr id="5" name="videoplayback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27150" y="1002030"/>
            <a:ext cx="9537065" cy="5365115"/>
          </a:xfrm>
          <a:prstGeom prst="rect">
            <a:avLst/>
          </a:prstGeom>
        </p:spPr>
      </p:pic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https://www.youtube.com/watch?v=dZyCdtGNIZ0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558967" y="0"/>
            <a:ext cx="1366595" cy="3534038"/>
            <a:chOff x="3234663" y="0"/>
            <a:chExt cx="1232517" cy="3187309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1710131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151566" y="-1"/>
            <a:ext cx="1829331" cy="5288499"/>
            <a:chOff x="5194943" y="0"/>
            <a:chExt cx="1649852" cy="4769635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943" y="2792277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5370440" y="0"/>
            <a:ext cx="1385959" cy="2526488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79" name="稻壳儿春秋广告/盗版必究        原创来源：http://chn.docer.com/works?userid=199329941#!/work_time"/>
          <p:cNvSpPr txBox="1"/>
          <p:nvPr/>
        </p:nvSpPr>
        <p:spPr>
          <a:xfrm flipH="1">
            <a:off x="8315399" y="4091703"/>
            <a:ext cx="318127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zh-CN" altLang="en-US" sz="280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树莓派能做什么？</a:t>
            </a:r>
            <a:endParaRPr lang="zh-CN" altLang="en-US" sz="2800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sp>
        <p:nvSpPr>
          <p:cNvPr id="80" name="稻壳儿春秋广告/盗版必究        原创来源：http://chn.docer.com/works?userid=199329941#!/work_time"/>
          <p:cNvSpPr txBox="1"/>
          <p:nvPr/>
        </p:nvSpPr>
        <p:spPr>
          <a:xfrm flipH="1">
            <a:off x="4884493" y="3998711"/>
            <a:ext cx="3181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kern="1200" cap="none" spc="0" normalizeH="0" baseline="0" noProof="0" dirty="0">
                <a:solidFill>
                  <a:prstClr val="black"/>
                </a:solidFill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Part 02</a:t>
            </a:r>
            <a:endParaRPr kumimoji="0" lang="en-US" altLang="zh-CN" sz="4000" b="0" i="0" kern="1200" cap="none" spc="0" normalizeH="0" baseline="0" noProof="0" dirty="0">
              <a:solidFill>
                <a:prstClr val="black"/>
              </a:solidFill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6157595" y="4745355"/>
            <a:ext cx="6034405" cy="21126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612" y="0"/>
            <a:ext cx="535022" cy="1001723"/>
            <a:chOff x="3234663" y="0"/>
            <a:chExt cx="1232517" cy="2307643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830465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639429" y="0"/>
            <a:ext cx="716183" cy="1581198"/>
            <a:chOff x="5176615" y="0"/>
            <a:chExt cx="1649852" cy="3642564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5" y="1665206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4023" y="0"/>
            <a:ext cx="542603" cy="989120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5115560" y="348548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进阶项目</a:t>
            </a: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一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658495" y="1854835"/>
            <a:ext cx="4762500" cy="3575050"/>
          </a:xfrm>
          <a:prstGeom prst="rect">
            <a:avLst/>
          </a:prstGeom>
          <a:noFill/>
          <a:ln w="57150">
            <a:gradFill>
              <a:gsLst>
                <a:gs pos="50000">
                  <a:srgbClr val="63786E"/>
                </a:gs>
                <a:gs pos="0">
                  <a:srgbClr val="97A59E"/>
                </a:gs>
                <a:gs pos="100000">
                  <a:srgbClr val="2E4B3D"/>
                </a:gs>
              </a:gsLst>
              <a:lin ang="5400000" scaled="1"/>
            </a:gradFill>
          </a:ln>
        </p:spPr>
      </p:pic>
      <p:sp>
        <p:nvSpPr>
          <p:cNvPr id="6" name="文本框 5"/>
          <p:cNvSpPr txBox="1"/>
          <p:nvPr/>
        </p:nvSpPr>
        <p:spPr>
          <a:xfrm>
            <a:off x="6350635" y="2892425"/>
            <a:ext cx="46056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just"/>
            <a:r>
              <a:rPr lang="zh-CN" altLang="en-US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斯坦福Pupper是一个小型化的四足机器人，能跑能跳能遛弯。亲民的价格和简单的设计可以让高中及以上机器人爱好者自己动手DIY一个有趣能动的四足机器人。</a:t>
            </a:r>
            <a:endParaRPr lang="zh-CN" altLang="en-US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0635" y="1852930"/>
            <a:ext cx="46882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DIY 斯坦福 Pupper 12 自由度四足机器狗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672705" y="4190365"/>
            <a:ext cx="1960880" cy="1689100"/>
            <a:chOff x="12083" y="6599"/>
            <a:chExt cx="3088" cy="2660"/>
          </a:xfrm>
        </p:grpSpPr>
        <p:pic>
          <p:nvPicPr>
            <p:cNvPr id="10" name="44B7C0F4-79DB-4F8B-9303-0E098D69D8BE-1" descr="wpp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16" y="6599"/>
              <a:ext cx="2022" cy="2022"/>
            </a:xfrm>
            <a:prstGeom prst="rect">
              <a:avLst/>
            </a:prstGeom>
          </p:spPr>
        </p:pic>
        <p:pic>
          <p:nvPicPr>
            <p:cNvPr id="11" name="44B7C0F4-79DB-4F8B-9303-0E098D69D8BE-2" descr="wpp">
              <a:hlinkClick r:id="rId3" action="ppaction://hlinkfile"/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16" y="6599"/>
              <a:ext cx="2022" cy="202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2083" y="8777"/>
              <a:ext cx="308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方正悠黑体" panose="02010600010101010101" charset="-122"/>
                  <a:ea typeface="方正悠黑体" panose="02010600010101010101" charset="-122"/>
                </a:rPr>
                <a:t>点击或者扫码打开网页</a:t>
              </a:r>
              <a:endParaRPr lang="zh-CN" altLang="en-US" sz="1400">
                <a:latin typeface="方正悠黑体" panose="02010600010101010101" charset="-122"/>
                <a:ea typeface="方正悠黑体" panose="02010600010101010101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612" y="0"/>
            <a:ext cx="535022" cy="1001723"/>
            <a:chOff x="3234663" y="0"/>
            <a:chExt cx="1232517" cy="2307643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830465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639429" y="0"/>
            <a:ext cx="716183" cy="1581198"/>
            <a:chOff x="5176615" y="0"/>
            <a:chExt cx="1649852" cy="3642564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5" y="1665206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4023" y="0"/>
            <a:ext cx="542603" cy="989120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5115560" y="348548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进阶项目二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50000" y="2700655"/>
            <a:ext cx="460565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这是一件用树莓派制作的形似 Switch 的游戏机，作者 cfoote7 写道：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just"/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感谢树莓派基金会富有创意的开发人员、RetroPie 同样重要的Kodi。最后，我要感谢 Nintendo 让我做这个逆向工程，我可不太愿意玩它家的 Switch 主机。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50635" y="1852930"/>
            <a:ext cx="468820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PiSwitch：用树莓派制作 Switch 游戏机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84440" y="5852795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方正悠黑体" panose="02010600010101010101" charset="-122"/>
                <a:ea typeface="方正悠黑体" panose="02010600010101010101" charset="-122"/>
              </a:rPr>
              <a:t>点击或者扫码打开网页</a:t>
            </a:r>
            <a:endParaRPr lang="zh-CN" altLang="en-US" sz="1400">
              <a:latin typeface="方正悠黑体" panose="02010600010101010101" charset="-122"/>
              <a:ea typeface="方正悠黑体" panose="02010600010101010101" charset="-122"/>
            </a:endParaRPr>
          </a:p>
        </p:txBody>
      </p:sp>
      <p:pic>
        <p:nvPicPr>
          <p:cNvPr id="5" name="44B7C0F4-79DB-4F8B-9303-0E098D69D8BE-3" descr="wpp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855" y="4352290"/>
            <a:ext cx="1416685" cy="1416685"/>
          </a:xfrm>
          <a:prstGeom prst="rect">
            <a:avLst/>
          </a:prstGeom>
        </p:spPr>
      </p:pic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658495" y="1975485"/>
            <a:ext cx="4762500" cy="3568700"/>
          </a:xfrm>
          <a:prstGeom prst="rect">
            <a:avLst/>
          </a:prstGeom>
          <a:noFill/>
          <a:ln w="57150">
            <a:gradFill>
              <a:gsLst>
                <a:gs pos="0">
                  <a:srgbClr val="DAB4A7"/>
                </a:gs>
                <a:gs pos="58000">
                  <a:srgbClr val="D1725E"/>
                </a:gs>
              </a:gsLst>
              <a:lin ang="5400000" scaled="1"/>
            </a:gra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612" y="0"/>
            <a:ext cx="535022" cy="1001723"/>
            <a:chOff x="3234663" y="0"/>
            <a:chExt cx="1232517" cy="2307643"/>
          </a:xfrm>
        </p:grpSpPr>
        <p:sp>
          <p:nvSpPr>
            <p:cNvPr id="68" name="稻壳儿春秋广告/盗版必究        原创来源：http://chn.docer.com/works?userid=199329941#!/work_time"/>
            <p:cNvSpPr/>
            <p:nvPr/>
          </p:nvSpPr>
          <p:spPr bwMode="auto">
            <a:xfrm>
              <a:off x="3785040" y="0"/>
              <a:ext cx="131763" cy="1839913"/>
            </a:xfrm>
            <a:custGeom>
              <a:avLst/>
              <a:gdLst>
                <a:gd name="T0" fmla="*/ 17 w 35"/>
                <a:gd name="T1" fmla="*/ 487 h 487"/>
                <a:gd name="T2" fmla="*/ 12 w 35"/>
                <a:gd name="T3" fmla="*/ 475 h 487"/>
                <a:gd name="T4" fmla="*/ 6 w 35"/>
                <a:gd name="T5" fmla="*/ 372 h 487"/>
                <a:gd name="T6" fmla="*/ 7 w 35"/>
                <a:gd name="T7" fmla="*/ 256 h 487"/>
                <a:gd name="T8" fmla="*/ 18 w 35"/>
                <a:gd name="T9" fmla="*/ 139 h 487"/>
                <a:gd name="T10" fmla="*/ 16 w 35"/>
                <a:gd name="T11" fmla="*/ 0 h 487"/>
                <a:gd name="T12" fmla="*/ 24 w 35"/>
                <a:gd name="T13" fmla="*/ 13 h 487"/>
                <a:gd name="T14" fmla="*/ 23 w 35"/>
                <a:gd name="T15" fmla="*/ 154 h 487"/>
                <a:gd name="T16" fmla="*/ 21 w 35"/>
                <a:gd name="T17" fmla="*/ 182 h 487"/>
                <a:gd name="T18" fmla="*/ 19 w 35"/>
                <a:gd name="T19" fmla="*/ 209 h 487"/>
                <a:gd name="T20" fmla="*/ 11 w 35"/>
                <a:gd name="T21" fmla="*/ 321 h 487"/>
                <a:gd name="T22" fmla="*/ 13 w 35"/>
                <a:gd name="T23" fmla="*/ 349 h 487"/>
                <a:gd name="T24" fmla="*/ 16 w 35"/>
                <a:gd name="T25" fmla="*/ 376 h 487"/>
                <a:gd name="T26" fmla="*/ 20 w 35"/>
                <a:gd name="T27" fmla="*/ 433 h 487"/>
                <a:gd name="T28" fmla="*/ 22 w 35"/>
                <a:gd name="T29" fmla="*/ 474 h 487"/>
                <a:gd name="T30" fmla="*/ 17 w 35"/>
                <a:gd name="T31" fmla="*/ 48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487">
                  <a:moveTo>
                    <a:pt x="17" y="487"/>
                  </a:moveTo>
                  <a:cubicBezTo>
                    <a:pt x="6" y="484"/>
                    <a:pt x="11" y="478"/>
                    <a:pt x="12" y="475"/>
                  </a:cubicBezTo>
                  <a:cubicBezTo>
                    <a:pt x="15" y="439"/>
                    <a:pt x="11" y="405"/>
                    <a:pt x="6" y="372"/>
                  </a:cubicBezTo>
                  <a:cubicBezTo>
                    <a:pt x="0" y="334"/>
                    <a:pt x="5" y="295"/>
                    <a:pt x="7" y="256"/>
                  </a:cubicBezTo>
                  <a:cubicBezTo>
                    <a:pt x="9" y="218"/>
                    <a:pt x="14" y="178"/>
                    <a:pt x="18" y="139"/>
                  </a:cubicBezTo>
                  <a:cubicBezTo>
                    <a:pt x="22" y="92"/>
                    <a:pt x="26" y="44"/>
                    <a:pt x="16" y="0"/>
                  </a:cubicBezTo>
                  <a:cubicBezTo>
                    <a:pt x="25" y="1"/>
                    <a:pt x="23" y="9"/>
                    <a:pt x="24" y="13"/>
                  </a:cubicBezTo>
                  <a:cubicBezTo>
                    <a:pt x="35" y="57"/>
                    <a:pt x="30" y="108"/>
                    <a:pt x="23" y="154"/>
                  </a:cubicBezTo>
                  <a:cubicBezTo>
                    <a:pt x="22" y="163"/>
                    <a:pt x="21" y="172"/>
                    <a:pt x="21" y="182"/>
                  </a:cubicBezTo>
                  <a:cubicBezTo>
                    <a:pt x="20" y="191"/>
                    <a:pt x="20" y="200"/>
                    <a:pt x="19" y="209"/>
                  </a:cubicBezTo>
                  <a:cubicBezTo>
                    <a:pt x="16" y="245"/>
                    <a:pt x="11" y="283"/>
                    <a:pt x="11" y="321"/>
                  </a:cubicBezTo>
                  <a:cubicBezTo>
                    <a:pt x="11" y="330"/>
                    <a:pt x="12" y="339"/>
                    <a:pt x="13" y="349"/>
                  </a:cubicBezTo>
                  <a:cubicBezTo>
                    <a:pt x="14" y="358"/>
                    <a:pt x="15" y="367"/>
                    <a:pt x="16" y="376"/>
                  </a:cubicBezTo>
                  <a:cubicBezTo>
                    <a:pt x="18" y="395"/>
                    <a:pt x="18" y="414"/>
                    <a:pt x="20" y="433"/>
                  </a:cubicBezTo>
                  <a:cubicBezTo>
                    <a:pt x="22" y="446"/>
                    <a:pt x="22" y="460"/>
                    <a:pt x="22" y="474"/>
                  </a:cubicBezTo>
                  <a:cubicBezTo>
                    <a:pt x="22" y="479"/>
                    <a:pt x="25" y="484"/>
                    <a:pt x="17" y="487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55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4663" y="830465"/>
              <a:ext cx="1232517" cy="147717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639429" y="0"/>
            <a:ext cx="716183" cy="1581198"/>
            <a:chOff x="5176615" y="0"/>
            <a:chExt cx="1649852" cy="3642564"/>
          </a:xfrm>
        </p:grpSpPr>
        <p:sp>
          <p:nvSpPr>
            <p:cNvPr id="67" name="稻壳儿春秋广告/盗版必究        原创来源：http://chn.docer.com/works?userid=199329941#!/work_time60"/>
            <p:cNvSpPr/>
            <p:nvPr/>
          </p:nvSpPr>
          <p:spPr bwMode="auto">
            <a:xfrm>
              <a:off x="5907087" y="0"/>
              <a:ext cx="188913" cy="3059113"/>
            </a:xfrm>
            <a:custGeom>
              <a:avLst/>
              <a:gdLst>
                <a:gd name="T0" fmla="*/ 18 w 50"/>
                <a:gd name="T1" fmla="*/ 810 h 810"/>
                <a:gd name="T2" fmla="*/ 12 w 50"/>
                <a:gd name="T3" fmla="*/ 790 h 810"/>
                <a:gd name="T4" fmla="*/ 5 w 50"/>
                <a:gd name="T5" fmla="*/ 619 h 810"/>
                <a:gd name="T6" fmla="*/ 9 w 50"/>
                <a:gd name="T7" fmla="*/ 425 h 810"/>
                <a:gd name="T8" fmla="*/ 27 w 50"/>
                <a:gd name="T9" fmla="*/ 230 h 810"/>
                <a:gd name="T10" fmla="*/ 38 w 50"/>
                <a:gd name="T11" fmla="*/ 0 h 810"/>
                <a:gd name="T12" fmla="*/ 44 w 50"/>
                <a:gd name="T13" fmla="*/ 24 h 810"/>
                <a:gd name="T14" fmla="*/ 31 w 50"/>
                <a:gd name="T15" fmla="*/ 256 h 810"/>
                <a:gd name="T16" fmla="*/ 24 w 50"/>
                <a:gd name="T17" fmla="*/ 347 h 810"/>
                <a:gd name="T18" fmla="*/ 12 w 50"/>
                <a:gd name="T19" fmla="*/ 534 h 810"/>
                <a:gd name="T20" fmla="*/ 15 w 50"/>
                <a:gd name="T21" fmla="*/ 625 h 810"/>
                <a:gd name="T22" fmla="*/ 20 w 50"/>
                <a:gd name="T23" fmla="*/ 720 h 810"/>
                <a:gd name="T24" fmla="*/ 23 w 50"/>
                <a:gd name="T25" fmla="*/ 789 h 810"/>
                <a:gd name="T26" fmla="*/ 18 w 50"/>
                <a:gd name="T27" fmla="*/ 81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810">
                  <a:moveTo>
                    <a:pt x="18" y="810"/>
                  </a:moveTo>
                  <a:cubicBezTo>
                    <a:pt x="7" y="806"/>
                    <a:pt x="12" y="796"/>
                    <a:pt x="12" y="790"/>
                  </a:cubicBezTo>
                  <a:cubicBezTo>
                    <a:pt x="15" y="731"/>
                    <a:pt x="10" y="674"/>
                    <a:pt x="5" y="619"/>
                  </a:cubicBezTo>
                  <a:cubicBezTo>
                    <a:pt x="0" y="555"/>
                    <a:pt x="5" y="490"/>
                    <a:pt x="9" y="425"/>
                  </a:cubicBezTo>
                  <a:cubicBezTo>
                    <a:pt x="13" y="360"/>
                    <a:pt x="20" y="295"/>
                    <a:pt x="27" y="230"/>
                  </a:cubicBezTo>
                  <a:cubicBezTo>
                    <a:pt x="34" y="154"/>
                    <a:pt x="43" y="75"/>
                    <a:pt x="38" y="0"/>
                  </a:cubicBezTo>
                  <a:cubicBezTo>
                    <a:pt x="46" y="4"/>
                    <a:pt x="44" y="17"/>
                    <a:pt x="44" y="24"/>
                  </a:cubicBezTo>
                  <a:cubicBezTo>
                    <a:pt x="50" y="98"/>
                    <a:pt x="41" y="181"/>
                    <a:pt x="31" y="256"/>
                  </a:cubicBezTo>
                  <a:cubicBezTo>
                    <a:pt x="27" y="286"/>
                    <a:pt x="27" y="317"/>
                    <a:pt x="24" y="347"/>
                  </a:cubicBezTo>
                  <a:cubicBezTo>
                    <a:pt x="18" y="407"/>
                    <a:pt x="12" y="469"/>
                    <a:pt x="12" y="534"/>
                  </a:cubicBezTo>
                  <a:cubicBezTo>
                    <a:pt x="12" y="564"/>
                    <a:pt x="14" y="594"/>
                    <a:pt x="15" y="625"/>
                  </a:cubicBezTo>
                  <a:cubicBezTo>
                    <a:pt x="17" y="657"/>
                    <a:pt x="18" y="688"/>
                    <a:pt x="20" y="720"/>
                  </a:cubicBezTo>
                  <a:cubicBezTo>
                    <a:pt x="22" y="742"/>
                    <a:pt x="23" y="765"/>
                    <a:pt x="23" y="789"/>
                  </a:cubicBezTo>
                  <a:cubicBezTo>
                    <a:pt x="22" y="796"/>
                    <a:pt x="26" y="805"/>
                    <a:pt x="18" y="810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69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615" y="1665206"/>
              <a:ext cx="1649852" cy="197735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4023" y="0"/>
            <a:ext cx="542603" cy="989120"/>
            <a:chOff x="7456573" y="0"/>
            <a:chExt cx="1249981" cy="2278610"/>
          </a:xfrm>
        </p:grpSpPr>
        <p:sp>
          <p:nvSpPr>
            <p:cNvPr id="66" name="稻壳儿春秋广告/盗版必究        原创来源：http://chn.docer.com/works?userid=199329941#!/work_time"/>
            <p:cNvSpPr/>
            <p:nvPr/>
          </p:nvSpPr>
          <p:spPr bwMode="auto">
            <a:xfrm>
              <a:off x="7996632" y="0"/>
              <a:ext cx="169863" cy="1971675"/>
            </a:xfrm>
            <a:custGeom>
              <a:avLst/>
              <a:gdLst>
                <a:gd name="T0" fmla="*/ 23 w 45"/>
                <a:gd name="T1" fmla="*/ 522 h 522"/>
                <a:gd name="T2" fmla="*/ 17 w 45"/>
                <a:gd name="T3" fmla="*/ 509 h 522"/>
                <a:gd name="T4" fmla="*/ 6 w 45"/>
                <a:gd name="T5" fmla="*/ 399 h 522"/>
                <a:gd name="T6" fmla="*/ 7 w 45"/>
                <a:gd name="T7" fmla="*/ 274 h 522"/>
                <a:gd name="T8" fmla="*/ 22 w 45"/>
                <a:gd name="T9" fmla="*/ 149 h 522"/>
                <a:gd name="T10" fmla="*/ 33 w 45"/>
                <a:gd name="T11" fmla="*/ 0 h 522"/>
                <a:gd name="T12" fmla="*/ 39 w 45"/>
                <a:gd name="T13" fmla="*/ 15 h 522"/>
                <a:gd name="T14" fmla="*/ 27 w 45"/>
                <a:gd name="T15" fmla="*/ 165 h 522"/>
                <a:gd name="T16" fmla="*/ 21 w 45"/>
                <a:gd name="T17" fmla="*/ 224 h 522"/>
                <a:gd name="T18" fmla="*/ 11 w 45"/>
                <a:gd name="T19" fmla="*/ 344 h 522"/>
                <a:gd name="T20" fmla="*/ 17 w 45"/>
                <a:gd name="T21" fmla="*/ 403 h 522"/>
                <a:gd name="T22" fmla="*/ 23 w 45"/>
                <a:gd name="T23" fmla="*/ 464 h 522"/>
                <a:gd name="T24" fmla="*/ 27 w 45"/>
                <a:gd name="T25" fmla="*/ 509 h 522"/>
                <a:gd name="T26" fmla="*/ 23 w 45"/>
                <a:gd name="T27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522">
                  <a:moveTo>
                    <a:pt x="23" y="522"/>
                  </a:moveTo>
                  <a:cubicBezTo>
                    <a:pt x="12" y="520"/>
                    <a:pt x="17" y="513"/>
                    <a:pt x="17" y="509"/>
                  </a:cubicBezTo>
                  <a:cubicBezTo>
                    <a:pt x="18" y="471"/>
                    <a:pt x="12" y="435"/>
                    <a:pt x="6" y="399"/>
                  </a:cubicBezTo>
                  <a:cubicBezTo>
                    <a:pt x="0" y="358"/>
                    <a:pt x="4" y="316"/>
                    <a:pt x="7" y="274"/>
                  </a:cubicBezTo>
                  <a:cubicBezTo>
                    <a:pt x="10" y="232"/>
                    <a:pt x="16" y="190"/>
                    <a:pt x="22" y="149"/>
                  </a:cubicBezTo>
                  <a:cubicBezTo>
                    <a:pt x="30" y="99"/>
                    <a:pt x="38" y="48"/>
                    <a:pt x="33" y="0"/>
                  </a:cubicBezTo>
                  <a:cubicBezTo>
                    <a:pt x="41" y="2"/>
                    <a:pt x="38" y="11"/>
                    <a:pt x="39" y="15"/>
                  </a:cubicBezTo>
                  <a:cubicBezTo>
                    <a:pt x="45" y="63"/>
                    <a:pt x="36" y="116"/>
                    <a:pt x="27" y="165"/>
                  </a:cubicBezTo>
                  <a:cubicBezTo>
                    <a:pt x="23" y="184"/>
                    <a:pt x="23" y="204"/>
                    <a:pt x="21" y="224"/>
                  </a:cubicBezTo>
                  <a:cubicBezTo>
                    <a:pt x="16" y="263"/>
                    <a:pt x="11" y="303"/>
                    <a:pt x="11" y="344"/>
                  </a:cubicBezTo>
                  <a:cubicBezTo>
                    <a:pt x="12" y="364"/>
                    <a:pt x="14" y="383"/>
                    <a:pt x="17" y="403"/>
                  </a:cubicBezTo>
                  <a:cubicBezTo>
                    <a:pt x="19" y="423"/>
                    <a:pt x="20" y="444"/>
                    <a:pt x="23" y="464"/>
                  </a:cubicBezTo>
                  <a:cubicBezTo>
                    <a:pt x="26" y="479"/>
                    <a:pt x="27" y="493"/>
                    <a:pt x="27" y="509"/>
                  </a:cubicBezTo>
                  <a:cubicBezTo>
                    <a:pt x="27" y="513"/>
                    <a:pt x="30" y="518"/>
                    <a:pt x="23" y="522"/>
                  </a:cubicBezTo>
                  <a:close/>
                </a:path>
              </a:pathLst>
            </a:custGeom>
            <a:solidFill>
              <a:srgbClr val="434C6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华文中宋" panose="02010600040101010101" charset="-122"/>
                <a:ea typeface="华文中宋" panose="02010600040101010101" charset="-122"/>
              </a:endParaRPr>
            </a:p>
          </p:txBody>
        </p:sp>
        <p:pic>
          <p:nvPicPr>
            <p:cNvPr id="70" name="稻壳儿春秋广告/盗版必究        原创来源：http://chn.docer.com/works?userid=199329941#!/work_time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573" y="780501"/>
              <a:ext cx="1249981" cy="1498109"/>
            </a:xfrm>
            <a:prstGeom prst="rect">
              <a:avLst/>
            </a:prstGeom>
          </p:spPr>
        </p:pic>
      </p:grpSp>
      <p:sp>
        <p:nvSpPr>
          <p:cNvPr id="13" name="稻壳儿春秋广告/盗版必究        原创来源：http://chn.docer.com/works?userid=199329941#!/work_time"/>
          <p:cNvSpPr txBox="1"/>
          <p:nvPr/>
        </p:nvSpPr>
        <p:spPr>
          <a:xfrm>
            <a:off x="5115560" y="348548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  <a:cs typeface="851tegakizatsu" panose="02000600000000000000" pitchFamily="2" charset="-122"/>
              </a:rPr>
              <a:t>高级项目一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  <a:cs typeface="851tegakizatsu" panose="020006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8495" y="2545715"/>
            <a:ext cx="460565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16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这个四足蜘蛛机器人以树莓派作为「大脑」，身躯和四肢由 3D 打印。无需定制电路板，初学者即可完成组装。但是要求初学者要较强的动手能力和编程能力。</a:t>
            </a:r>
            <a:endParaRPr lang="zh-CN" altLang="en-US" sz="16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8495" y="1852930"/>
            <a:ext cx="478218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3D 打印的树莓派蜘蛛机器人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23720" y="5569585"/>
            <a:ext cx="1960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方正悠黑体" panose="02010600010101010101" charset="-122"/>
                <a:ea typeface="方正悠黑体" panose="02010600010101010101" charset="-122"/>
              </a:rPr>
              <a:t>点击或者扫码打开网页</a:t>
            </a:r>
            <a:endParaRPr lang="zh-CN" altLang="en-US" sz="1400">
              <a:latin typeface="方正悠黑体" panose="02010600010101010101" charset="-122"/>
              <a:ea typeface="方正悠黑体" panose="02010600010101010101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182995" y="1897380"/>
            <a:ext cx="4773295" cy="3580130"/>
          </a:xfrm>
          <a:prstGeom prst="rect">
            <a:avLst/>
          </a:prstGeom>
          <a:noFill/>
          <a:ln w="57150">
            <a:gradFill>
              <a:gsLst>
                <a:gs pos="100000">
                  <a:schemeClr val="accent6">
                    <a:lumMod val="60000"/>
                    <a:lumOff val="40000"/>
                  </a:schemeClr>
                </a:gs>
                <a:gs pos="0">
                  <a:srgbClr val="0CA45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</p:pic>
      <p:pic>
        <p:nvPicPr>
          <p:cNvPr id="9" name="44B7C0F4-79DB-4F8B-9303-0E098D69D8BE-4" descr="wpp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595" y="3758565"/>
            <a:ext cx="1674495" cy="167449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177*3892*663*663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44B7C0F4-79DB-4F8B-9303-0E098D69D8BE-1">
      <extobjdata type="44B7C0F4-79DB-4F8B-9303-0E098D69D8BE" data="ewoJIkxhc3RVcmwiIDogImh0dHA6Ly93d3cudG9wc2Nhbi5jb20vd3BzL2luZGV4Lmh0bWw/dGV4dD1odHRwcyUzQSUyRiUyRnNodW1laXBhaS5ueGV6LmNvbSUyRjIwMjAlMkYwNiUyRjExJTJGc3RhbmZvcmQtcHVwcGVyLWFzc2VtYmx5LXR1dG9yaWFsLmh0bWwmdGV4dFR5cGU9dGV4dCZyb3VuZD0wJmdyYWRpZW50V2F5PTAiLAoJIkxvZ28iIDogIiIsCgkiT3JpZ2luYWxVcmwiIDogImh0dHA6Ly93d3cudG9wc2Nhbi5jb20vd3BzL2luZGV4Lmh0bWwiCn0K"/>
    </extobj>
    <extobj name="44B7C0F4-79DB-4F8B-9303-0E098D69D8BE-2">
      <extobjdata type="44B7C0F4-79DB-4F8B-9303-0E098D69D8BE" data="ewoJIkxhc3RVcmwiIDogImh0dHA6Ly93d3cudG9wc2Nhbi5jb20vd3BzL2luZGV4Lmh0bWw/dGV4dD1odHRwcyUzQSUyRiUyRnNodW1laXBhaS5ueGV6LmNvbSUyRjIwMjAlMkYwNiUyRjExJTJGc3RhbmZvcmQtcHVwcGVyLWFzc2VtYmx5LXR1dG9yaWFsLmh0bWwmdGV4dFR5cGU9dGV4dCZyb3VuZD0wJmdyYWRpZW50V2F5PTAiLAoJIkxvZ28iIDogIiIsCgkiT3JpZ2luYWxVcmwiIDogImh0dHA6Ly93d3cudG9wc2Nhbi5jb20vd3BzL2luZGV4Lmh0bWwiCn0K"/>
    </extobj>
    <extobj name="44B7C0F4-79DB-4F8B-9303-0E098D69D8BE-3">
      <extobjdata type="44B7C0F4-79DB-4F8B-9303-0E098D69D8BE" data="ewoJIkxhc3RVcmwiIDogImh0dHA6Ly93d3cudG9wc2Nhbi5jb20vd3BzL2luZGV4Lmh0bWw/dGV4dD1odHRwcyUzQSUyRiUyRnNodW1laXBhaS5ueGV6LmNvbSUyRjIwMTglMkYwMyUyRjA2JTJGcGlzd2l0Y2gtYS1zd2l0Y2gtY29uc29sZS1tYWRlLXdpdGgtcGkuaHRtbCZ0ZXh0VHlwZT10ZXh0JnJvdW5kPTAmZ3JhZGllbnRXYXk9MCIsCgkiTG9nbyIgOiAiIiwKCSJPcmlnaW5hbFVybCIgOiAiaHR0cDovL3d3dy50b3BzY2FuLmNvbS93cHMvaW5kZXguaHRtbCIKfQo="/>
    </extobj>
    <extobj name="44B7C0F4-79DB-4F8B-9303-0E098D69D8BE-4">
      <extobjdata type="44B7C0F4-79DB-4F8B-9303-0E098D69D8BE" data="ewoJIkxhc3RVcmwiIDogImh0dHA6Ly93d3cudG9wc2Nhbi5jb20vd3BzL2luZGV4Lmh0bWw/dGV4dD1odHRwcyUzQSUyRiUyRnd3dy5xdXdqLmNvbSUyRjIwMjElMkYwMSUyRjA3JTJGM2QtcHJpbnRlZC1yYXNwYmVycnktcGktc3BpZGVyLXJvYm90LXBsYXRmb3JtLmh0bWwmdGV4dFR5cGU9dGV4dCZyb3VuZD0wJmdyYWRpZW50V2F5PTAiLAoJIkxvZ28iIDogIiIsCgkiT3JpZ2luYWxVcmwiIDogImh0dHA6Ly93d3cudG9wc2Nhbi5jb20vd3BzL2luZGV4Lmh0bWwiCn0K"/>
    </extobj>
    <extobj name="44B7C0F4-79DB-4F8B-9303-0E098D69D8BE-5">
      <extobjdata type="44B7C0F4-79DB-4F8B-9303-0E098D69D8BE" data="ewoJIkxhc3RVcmwiIDogImh0dHA6Ly93d3cudG9wc2Nhbi5jb20vd3BzL2luZGV4Lmh0bWw/dGV4dD1odHRwcyUzQSUyRiUyRnd3dy5xdXdqLmNvbSUyRjIwMjElMkYwNiUyRjE4JTJGcGFscGktcmV0cm8tZ2FtZS1jb25zb2xlLmh0bWwmdGV4dFR5cGU9dGV4dCZyb3VuZD0wJmdyYWRpZW50V2F5PTAiLAoJIkxvZ28iIDogIiIsCgkiT3JpZ2luYWxVcmwiIDogImh0dHA6Ly93d3cudG9wc2Nhbi5jb20vd3BzL2luZGV4Lmh0bWwiCn0K"/>
    </extobj>
  </extobjs>
</s:customData>
</file>

<file path=customXml/itemProps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1080</Words>
  <Application>WPS 演示</Application>
  <PresentationFormat>宽屏</PresentationFormat>
  <Paragraphs>121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2" baseType="lpstr">
      <vt:lpstr>Arial</vt:lpstr>
      <vt:lpstr>宋体</vt:lpstr>
      <vt:lpstr>Wingdings</vt:lpstr>
      <vt:lpstr>方正劲颜体</vt:lpstr>
      <vt:lpstr>851tegakizatsu</vt:lpstr>
      <vt:lpstr>华康行楷体 W5</vt:lpstr>
      <vt:lpstr>华文中宋</vt:lpstr>
      <vt:lpstr>Calibri</vt:lpstr>
      <vt:lpstr>Droid Sans Fallback</vt:lpstr>
      <vt:lpstr>等线</vt:lpstr>
      <vt:lpstr>方正悠黑体</vt:lpstr>
      <vt:lpstr>Wingdings</vt:lpstr>
      <vt:lpstr>Consolas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 春波</dc:creator>
  <cp:lastModifiedBy>qi</cp:lastModifiedBy>
  <cp:revision>32</cp:revision>
  <dcterms:created xsi:type="dcterms:W3CDTF">2020-04-17T12:39:00Z</dcterms:created>
  <dcterms:modified xsi:type="dcterms:W3CDTF">2021-10-04T11:35:35Z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KSOTemplateUUID">
    <vt:lpwstr>v1.0_mb_W4V4NV++koR58TxDj8YNJA==</vt:lpwstr>
  </property>
  <property fmtid="{D5CDD505-2E9C-101B-9397-08002B2CF9AE}" pid="4" name="ICV">
    <vt:lpwstr>963AFD8D254443B08F80F4055B6CC48F</vt:lpwstr>
  </property>
</Properties>
</file>